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 uri="http://customooxmlschemas.google.com/">
      <go:slidesCustomData xmlns:go="http://customooxmlschemas.google.com/" r:id="rId42" roundtripDataSignature="AMtx7mj+WLINis7LDu8S0GhpwGYTYGvCS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20" Type="http://schemas.openxmlformats.org/officeDocument/2006/relationships/slide" Target="slides/slide15.xml"/><Relationship Id="rId42" Type="http://customschemas.google.com/relationships/presentationmetadata" Target="metadata"/><Relationship Id="rId41" Type="http://schemas.openxmlformats.org/officeDocument/2006/relationships/slide" Target="slides/slide36.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slide" Target="slides/slide34.xml"/><Relationship Id="rId16" Type="http://schemas.openxmlformats.org/officeDocument/2006/relationships/slide" Target="slides/slide11.xml"/><Relationship Id="rId38" Type="http://schemas.openxmlformats.org/officeDocument/2006/relationships/slide" Target="slides/slide33.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0" name="Shape 230"/>
        <p:cNvGrpSpPr/>
        <p:nvPr/>
      </p:nvGrpSpPr>
      <p:grpSpPr>
        <a:xfrm>
          <a:off x="0" y="0"/>
          <a:ext cx="0" cy="0"/>
          <a:chOff x="0" y="0"/>
          <a:chExt cx="0" cy="0"/>
        </a:xfrm>
      </p:grpSpPr>
      <p:sp>
        <p:nvSpPr>
          <p:cNvPr id="231" name="Google Shape;231;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32" name="Google Shape;232;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1" name="Shape 291"/>
        <p:cNvGrpSpPr/>
        <p:nvPr/>
      </p:nvGrpSpPr>
      <p:grpSpPr>
        <a:xfrm>
          <a:off x="0" y="0"/>
          <a:ext cx="0" cy="0"/>
          <a:chOff x="0" y="0"/>
          <a:chExt cx="0" cy="0"/>
        </a:xfrm>
      </p:grpSpPr>
      <p:sp>
        <p:nvSpPr>
          <p:cNvPr id="292" name="Google Shape;292;g5efb38078d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5efb38078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7" name="Shape 297"/>
        <p:cNvGrpSpPr/>
        <p:nvPr/>
      </p:nvGrpSpPr>
      <p:grpSpPr>
        <a:xfrm>
          <a:off x="0" y="0"/>
          <a:ext cx="0" cy="0"/>
          <a:chOff x="0" y="0"/>
          <a:chExt cx="0" cy="0"/>
        </a:xfrm>
      </p:grpSpPr>
      <p:sp>
        <p:nvSpPr>
          <p:cNvPr id="298" name="Google Shape;298;g5efb38078d_0_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5efb38078d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3" name="Shape 303"/>
        <p:cNvGrpSpPr/>
        <p:nvPr/>
      </p:nvGrpSpPr>
      <p:grpSpPr>
        <a:xfrm>
          <a:off x="0" y="0"/>
          <a:ext cx="0" cy="0"/>
          <a:chOff x="0" y="0"/>
          <a:chExt cx="0" cy="0"/>
        </a:xfrm>
      </p:grpSpPr>
      <p:sp>
        <p:nvSpPr>
          <p:cNvPr id="304" name="Google Shape;304;g5efb38078d_0_1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5efb38078d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9" name="Shape 309"/>
        <p:cNvGrpSpPr/>
        <p:nvPr/>
      </p:nvGrpSpPr>
      <p:grpSpPr>
        <a:xfrm>
          <a:off x="0" y="0"/>
          <a:ext cx="0" cy="0"/>
          <a:chOff x="0" y="0"/>
          <a:chExt cx="0" cy="0"/>
        </a:xfrm>
      </p:grpSpPr>
      <p:sp>
        <p:nvSpPr>
          <p:cNvPr id="310" name="Google Shape;310;g5efb38078d_0_2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5efb38078d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5" name="Shape 315"/>
        <p:cNvGrpSpPr/>
        <p:nvPr/>
      </p:nvGrpSpPr>
      <p:grpSpPr>
        <a:xfrm>
          <a:off x="0" y="0"/>
          <a:ext cx="0" cy="0"/>
          <a:chOff x="0" y="0"/>
          <a:chExt cx="0" cy="0"/>
        </a:xfrm>
      </p:grpSpPr>
      <p:sp>
        <p:nvSpPr>
          <p:cNvPr id="316" name="Google Shape;316;g5efb38078d_0_2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5efb38078d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1" name="Shape 321"/>
        <p:cNvGrpSpPr/>
        <p:nvPr/>
      </p:nvGrpSpPr>
      <p:grpSpPr>
        <a:xfrm>
          <a:off x="0" y="0"/>
          <a:ext cx="0" cy="0"/>
          <a:chOff x="0" y="0"/>
          <a:chExt cx="0" cy="0"/>
        </a:xfrm>
      </p:grpSpPr>
      <p:sp>
        <p:nvSpPr>
          <p:cNvPr id="322" name="Google Shape;322;g518e729332_0_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3" name="Google Shape;323;g518e729332_0_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7" name="Shape 327"/>
        <p:cNvGrpSpPr/>
        <p:nvPr/>
      </p:nvGrpSpPr>
      <p:grpSpPr>
        <a:xfrm>
          <a:off x="0" y="0"/>
          <a:ext cx="0" cy="0"/>
          <a:chOff x="0" y="0"/>
          <a:chExt cx="0" cy="0"/>
        </a:xfrm>
      </p:grpSpPr>
      <p:sp>
        <p:nvSpPr>
          <p:cNvPr id="328" name="Google Shape;328;g518e729332_0_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9" name="Google Shape;329;g518e729332_0_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3" name="Shape 333"/>
        <p:cNvGrpSpPr/>
        <p:nvPr/>
      </p:nvGrpSpPr>
      <p:grpSpPr>
        <a:xfrm>
          <a:off x="0" y="0"/>
          <a:ext cx="0" cy="0"/>
          <a:chOff x="0" y="0"/>
          <a:chExt cx="0" cy="0"/>
        </a:xfrm>
      </p:grpSpPr>
      <p:sp>
        <p:nvSpPr>
          <p:cNvPr id="334" name="Google Shape;334;g5d0937ce37_0_2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5d0937ce37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8" name="Shape 338"/>
        <p:cNvGrpSpPr/>
        <p:nvPr/>
      </p:nvGrpSpPr>
      <p:grpSpPr>
        <a:xfrm>
          <a:off x="0" y="0"/>
          <a:ext cx="0" cy="0"/>
          <a:chOff x="0" y="0"/>
          <a:chExt cx="0" cy="0"/>
        </a:xfrm>
      </p:grpSpPr>
      <p:sp>
        <p:nvSpPr>
          <p:cNvPr id="339" name="Google Shape;339;g5d6270b907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5d6270b90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4" name="Shape 344"/>
        <p:cNvGrpSpPr/>
        <p:nvPr/>
      </p:nvGrpSpPr>
      <p:grpSpPr>
        <a:xfrm>
          <a:off x="0" y="0"/>
          <a:ext cx="0" cy="0"/>
          <a:chOff x="0" y="0"/>
          <a:chExt cx="0" cy="0"/>
        </a:xfrm>
      </p:grpSpPr>
      <p:sp>
        <p:nvSpPr>
          <p:cNvPr id="345" name="Google Shape;345;g5d63f75c31_0_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5d63f75c31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6" name="Shape 236"/>
        <p:cNvGrpSpPr/>
        <p:nvPr/>
      </p:nvGrpSpPr>
      <p:grpSpPr>
        <a:xfrm>
          <a:off x="0" y="0"/>
          <a:ext cx="0" cy="0"/>
          <a:chOff x="0" y="0"/>
          <a:chExt cx="0" cy="0"/>
        </a:xfrm>
      </p:grpSpPr>
      <p:sp>
        <p:nvSpPr>
          <p:cNvPr id="237" name="Google Shape;237;p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2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0" name="Shape 350"/>
        <p:cNvGrpSpPr/>
        <p:nvPr/>
      </p:nvGrpSpPr>
      <p:grpSpPr>
        <a:xfrm>
          <a:off x="0" y="0"/>
          <a:ext cx="0" cy="0"/>
          <a:chOff x="0" y="0"/>
          <a:chExt cx="0" cy="0"/>
        </a:xfrm>
      </p:grpSpPr>
      <p:sp>
        <p:nvSpPr>
          <p:cNvPr id="351" name="Google Shape;351;g518e729332_0_4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2" name="Google Shape;352;g518e729332_0_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sz="1200"/>
              <a:t>For the microcontroller there will be about 54</a:t>
            </a:r>
            <a:r>
              <a:rPr lang="en-US" sz="1200">
                <a:solidFill>
                  <a:schemeClr val="dk1"/>
                </a:solidFill>
              </a:rPr>
              <a:t> digital  I/O pins (input-output), and about 15 of the pins will be very useful for the PWM outputs.</a:t>
            </a:r>
            <a:endParaRPr sz="1200">
              <a:solidFill>
                <a:schemeClr val="dk1"/>
              </a:solidFill>
            </a:endParaRPr>
          </a:p>
          <a:p>
            <a:pPr indent="0" lvl="0" marL="0" rtl="0" algn="l">
              <a:spcBef>
                <a:spcPts val="0"/>
              </a:spcBef>
              <a:spcAft>
                <a:spcPts val="0"/>
              </a:spcAft>
              <a:buNone/>
            </a:pPr>
            <a:r>
              <a:rPr lang="en-US" sz="1200">
                <a:solidFill>
                  <a:schemeClr val="dk1"/>
                </a:solidFill>
              </a:rPr>
              <a:t>About 16 analog input pins, 4 UARTs (hardware serial ports), 16Mhz crystal oscillator, USB connection, ICSP header, power jack, and reset button.</a:t>
            </a:r>
            <a:endParaRPr sz="1200">
              <a:solidFill>
                <a:schemeClr val="dk1"/>
              </a:solidFill>
            </a:endParaRPr>
          </a:p>
          <a:p>
            <a:pPr indent="0" lvl="0" marL="0" rtl="0" algn="l">
              <a:spcBef>
                <a:spcPts val="0"/>
              </a:spcBef>
              <a:spcAft>
                <a:spcPts val="0"/>
              </a:spcAft>
              <a:buNone/>
            </a:pPr>
            <a:r>
              <a:rPr lang="en-US" sz="1200">
                <a:solidFill>
                  <a:schemeClr val="dk1"/>
                </a:solidFill>
              </a:rPr>
              <a:t>These pins are very important and needed to support the microcontroller, we will have to connect this to the computer with the help of a usb cable.</a:t>
            </a:r>
            <a:endParaRPr sz="1200">
              <a:solidFill>
                <a:schemeClr val="dk1"/>
              </a:solidFill>
            </a:endParaRPr>
          </a:p>
          <a:p>
            <a:pPr indent="0" lvl="0" marL="0" rtl="0" algn="l">
              <a:spcBef>
                <a:spcPts val="0"/>
              </a:spcBef>
              <a:spcAft>
                <a:spcPts val="0"/>
              </a:spcAft>
              <a:buNone/>
            </a:pPr>
            <a:r>
              <a:rPr lang="en-US" sz="1200">
                <a:solidFill>
                  <a:schemeClr val="dk1"/>
                </a:solidFill>
              </a:rPr>
              <a:t>Operating voltage is 5v, input voltage ranges from 6-20v, DC, Current per I/O pin is 20mA, and clock speed of 16Mhz.</a:t>
            </a:r>
            <a:endParaRPr sz="1200">
              <a:solidFill>
                <a:schemeClr val="dk1"/>
              </a:solidFill>
            </a:endParaRPr>
          </a:p>
          <a:p>
            <a:pPr indent="0" lvl="0" marL="0" rtl="0" algn="l">
              <a:spcBef>
                <a:spcPts val="0"/>
              </a:spcBef>
              <a:spcAft>
                <a:spcPts val="0"/>
              </a:spcAft>
              <a:buNone/>
            </a:pPr>
            <a:r>
              <a:t/>
            </a:r>
            <a:endParaRPr sz="1200">
              <a:solidFill>
                <a:schemeClr val="dk1"/>
              </a:solidFill>
            </a:endParaRPr>
          </a:p>
          <a:p>
            <a:pPr indent="0" lvl="0" marL="0" rtl="0" algn="l">
              <a:lnSpc>
                <a:spcPct val="129500"/>
              </a:lnSpc>
              <a:spcBef>
                <a:spcPts val="0"/>
              </a:spcBef>
              <a:spcAft>
                <a:spcPts val="0"/>
              </a:spcAft>
              <a:buClr>
                <a:schemeClr val="dk1"/>
              </a:buClr>
              <a:buSzPts val="1100"/>
              <a:buFont typeface="Arial"/>
              <a:buNone/>
            </a:pPr>
            <a:r>
              <a:rPr lang="en-US" sz="1200">
                <a:solidFill>
                  <a:schemeClr val="dk1"/>
                </a:solidFill>
                <a:latin typeface="Calibri"/>
                <a:ea typeface="Calibri"/>
                <a:cs typeface="Calibri"/>
                <a:sym typeface="Calibri"/>
              </a:rPr>
              <a:t>The ROM Emulator is controlled by a microcontroller, an Arduino Mega 2560 (or “Arduino” for short). The Arduino has two main purposes. First, it controls who has access to the RAM: the PC connected to the ROM emulator or the test board. Second, it connects to the RAM’s address and data lines to store data to the RAM from the user’s PC. The Arduino is connected to a PC via USB via a chassis-mounted USB adapter.</a:t>
            </a:r>
            <a:endParaRPr sz="1200">
              <a:solidFill>
                <a:schemeClr val="dk1"/>
              </a:solidFill>
              <a:latin typeface="Calibri"/>
              <a:ea typeface="Calibri"/>
              <a:cs typeface="Calibri"/>
              <a:sym typeface="Calibri"/>
            </a:endParaRPr>
          </a:p>
          <a:p>
            <a:pPr indent="0" lvl="0" marL="0" rtl="0" algn="l">
              <a:lnSpc>
                <a:spcPct val="115000"/>
              </a:lnSpc>
              <a:spcBef>
                <a:spcPts val="80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sz="1200">
              <a:solidFill>
                <a:schemeClr val="dk1"/>
              </a:solidFil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7" name="Shape 357"/>
        <p:cNvGrpSpPr/>
        <p:nvPr/>
      </p:nvGrpSpPr>
      <p:grpSpPr>
        <a:xfrm>
          <a:off x="0" y="0"/>
          <a:ext cx="0" cy="0"/>
          <a:chOff x="0" y="0"/>
          <a:chExt cx="0" cy="0"/>
        </a:xfrm>
      </p:grpSpPr>
      <p:sp>
        <p:nvSpPr>
          <p:cNvPr id="358" name="Google Shape;358;g518e729332_0_5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9" name="Google Shape;359;g518e729332_0_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29500"/>
              </a:lnSpc>
              <a:spcBef>
                <a:spcPts val="0"/>
              </a:spcBef>
              <a:spcAft>
                <a:spcPts val="0"/>
              </a:spcAft>
              <a:buSzPts val="1100"/>
              <a:buNone/>
            </a:pPr>
            <a:r>
              <a:t/>
            </a:r>
            <a:endParaRPr sz="1000">
              <a:solidFill>
                <a:schemeClr val="dk1"/>
              </a:solidFill>
            </a:endParaRPr>
          </a:p>
          <a:p>
            <a:pPr indent="0" lvl="0" marL="0" rtl="0" algn="l">
              <a:lnSpc>
                <a:spcPct val="129500"/>
              </a:lnSpc>
              <a:spcBef>
                <a:spcPts val="800"/>
              </a:spcBef>
              <a:spcAft>
                <a:spcPts val="0"/>
              </a:spcAft>
              <a:buClr>
                <a:schemeClr val="dk1"/>
              </a:buClr>
              <a:buSzPts val="1100"/>
              <a:buFont typeface="Arial"/>
              <a:buNone/>
            </a:pPr>
            <a:r>
              <a:rPr lang="en-US">
                <a:solidFill>
                  <a:schemeClr val="dk1"/>
                </a:solidFill>
              </a:rPr>
              <a:t>At the heart of our ROM Emulator is a RAM chip: the AS6C1008-55PCN. This RAM is 1 MB organized as 128k x 8: 128k addresses by 8 data bits. This RAM has 17 address lines (128k = 2</a:t>
            </a:r>
            <a:r>
              <a:rPr baseline="30000" lang="en-US">
                <a:solidFill>
                  <a:schemeClr val="dk1"/>
                </a:solidFill>
              </a:rPr>
              <a:t>17</a:t>
            </a:r>
            <a:r>
              <a:rPr lang="en-US">
                <a:solidFill>
                  <a:schemeClr val="dk1"/>
                </a:solidFill>
              </a:rPr>
              <a:t>) and 8 data lines. </a:t>
            </a:r>
            <a:r>
              <a:rPr lang="en-US" sz="1000">
                <a:solidFill>
                  <a:schemeClr val="dk1"/>
                </a:solidFill>
              </a:rPr>
              <a:t>Address lines connect to either the Arduino or the interface via buffers connected to the “B” ports. Data lines are likewise connected via buffers connected to the “D” ports.</a:t>
            </a:r>
            <a:endParaRPr sz="1000">
              <a:solidFill>
                <a:schemeClr val="dk1"/>
              </a:solidFill>
            </a:endParaRPr>
          </a:p>
          <a:p>
            <a:pPr indent="0" lvl="0" marL="0" rtl="0" algn="l">
              <a:lnSpc>
                <a:spcPct val="115000"/>
              </a:lnSpc>
              <a:spcBef>
                <a:spcPts val="80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4" name="Shape 364"/>
        <p:cNvGrpSpPr/>
        <p:nvPr/>
      </p:nvGrpSpPr>
      <p:grpSpPr>
        <a:xfrm>
          <a:off x="0" y="0"/>
          <a:ext cx="0" cy="0"/>
          <a:chOff x="0" y="0"/>
          <a:chExt cx="0" cy="0"/>
        </a:xfrm>
      </p:grpSpPr>
      <p:sp>
        <p:nvSpPr>
          <p:cNvPr id="365" name="Google Shape;365;g5d237957fc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5d237957f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1200">
                <a:solidFill>
                  <a:schemeClr val="dk1"/>
                </a:solidFill>
                <a:latin typeface="Calibri"/>
                <a:ea typeface="Calibri"/>
                <a:cs typeface="Calibri"/>
                <a:sym typeface="Calibri"/>
              </a:rPr>
              <a:t>The interface is a DIP socket and can accept any 24-, 28-, or 32-pin ROM configuration. The interface is connected to the test board via one of 3 included ribbon cables. The DIP plug is aligned with the interface socket from the bottom, since all 24-, 28-, or 32-pin ROM DIPs have the same pin configurations at the bottom end. When the ROM emulator is put into emulation mode, the test board will have read access to the RAM and will regard the ROM emulator as its own ROM chip, executing the program located in the emulator’s RAM.</a:t>
            </a:r>
            <a:endParaRPr sz="1200">
              <a:solidFill>
                <a:schemeClr val="dk1"/>
              </a:solidFill>
              <a:latin typeface="Calibri"/>
              <a:ea typeface="Calibri"/>
              <a:cs typeface="Calibri"/>
              <a:sym typeface="Calibri"/>
            </a:endParaRPr>
          </a:p>
          <a:p>
            <a:pPr indent="0" lvl="0" marL="0" rtl="0" algn="l">
              <a:lnSpc>
                <a:spcPct val="115000"/>
              </a:lnSpc>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sz="1200">
              <a:solidFill>
                <a:schemeClr val="dk1"/>
              </a:solidFill>
              <a:latin typeface="Calibri"/>
              <a:ea typeface="Calibri"/>
              <a:cs typeface="Calibri"/>
              <a:sym typeface="Calibri"/>
            </a:endParaRPr>
          </a:p>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1" name="Shape 371"/>
        <p:cNvGrpSpPr/>
        <p:nvPr/>
      </p:nvGrpSpPr>
      <p:grpSpPr>
        <a:xfrm>
          <a:off x="0" y="0"/>
          <a:ext cx="0" cy="0"/>
          <a:chOff x="0" y="0"/>
          <a:chExt cx="0" cy="0"/>
        </a:xfrm>
      </p:grpSpPr>
      <p:sp>
        <p:nvSpPr>
          <p:cNvPr id="372" name="Google Shape;372;g5d237957fc_0_1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5d237957fc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1200">
                <a:solidFill>
                  <a:schemeClr val="dk1"/>
                </a:solidFill>
                <a:latin typeface="Calibri"/>
                <a:ea typeface="Calibri"/>
                <a:cs typeface="Calibri"/>
                <a:sym typeface="Calibri"/>
              </a:rPr>
              <a:t>There are six dual-port tri-state buffers (part number 74LS244) representing the address lines connecting to the RAM. Each of these buffers can accommodate 8 bits, so 3 pairs of buffers are enough to handle 17 address lines (8 bits + 8 bits+1 bit=17 bits for the top and bottom of the address line). The buffers are organized into an upper row and a lower row. The Arduino and the interface to the test board (henceforth referred to as “interface”) both need to access the address of the RAM, so we need a way to control which of the two can be able to access the RAM at any one time. Each row of buffers can be turned on and off by controlling their high-impedance line via the Arduino. The top row will have access to the RAM address lines via Arduino for programming, and the bottom will represent the access of the RAM via the interface for emulation.</a:t>
            </a:r>
            <a:endParaRPr sz="1200">
              <a:solidFill>
                <a:schemeClr val="dk1"/>
              </a:solidFill>
              <a:latin typeface="Calibri"/>
              <a:ea typeface="Calibri"/>
              <a:cs typeface="Calibri"/>
              <a:sym typeface="Calibri"/>
            </a:endParaRPr>
          </a:p>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8" name="Shape 378"/>
        <p:cNvGrpSpPr/>
        <p:nvPr/>
      </p:nvGrpSpPr>
      <p:grpSpPr>
        <a:xfrm>
          <a:off x="0" y="0"/>
          <a:ext cx="0" cy="0"/>
          <a:chOff x="0" y="0"/>
          <a:chExt cx="0" cy="0"/>
        </a:xfrm>
      </p:grpSpPr>
      <p:sp>
        <p:nvSpPr>
          <p:cNvPr id="379" name="Google Shape;379;g5d237957fc_0_2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80" name="Google Shape;380;g5d237957fc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1200">
                <a:solidFill>
                  <a:schemeClr val="dk1"/>
                </a:solidFill>
                <a:latin typeface="Calibri"/>
                <a:ea typeface="Calibri"/>
                <a:cs typeface="Calibri"/>
                <a:sym typeface="Calibri"/>
              </a:rPr>
              <a:t>The RAM’s data lines are likewise accessible via buffers. The buffers, like with the address lines, control who can access the RAM: the top row for the Arduino for programming the RAM, or the bottom row for the interface for emulation.</a:t>
            </a:r>
            <a:endParaRPr sz="1200">
              <a:solidFill>
                <a:schemeClr val="dk1"/>
              </a:solidFill>
              <a:latin typeface="Calibri"/>
              <a:ea typeface="Calibri"/>
              <a:cs typeface="Calibri"/>
              <a:sym typeface="Calibri"/>
            </a:endParaRPr>
          </a:p>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5" name="Shape 385"/>
        <p:cNvGrpSpPr/>
        <p:nvPr/>
      </p:nvGrpSpPr>
      <p:grpSpPr>
        <a:xfrm>
          <a:off x="0" y="0"/>
          <a:ext cx="0" cy="0"/>
          <a:chOff x="0" y="0"/>
          <a:chExt cx="0" cy="0"/>
        </a:xfrm>
      </p:grpSpPr>
      <p:sp>
        <p:nvSpPr>
          <p:cNvPr id="386" name="Google Shape;386;g518e729332_0_5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7" name="Google Shape;387;g518e729332_0_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US"/>
              <a:t> </a:t>
            </a:r>
            <a:r>
              <a:rPr lang="en-US" sz="1200">
                <a:solidFill>
                  <a:schemeClr val="dk1"/>
                </a:solidFill>
              </a:rPr>
              <a:t>RAM(Random Access memory), propagation delay, and buffer switch/hold times, which combined must all be no more than 107 ns.</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1" name="Shape 391"/>
        <p:cNvGrpSpPr/>
        <p:nvPr/>
      </p:nvGrpSpPr>
      <p:grpSpPr>
        <a:xfrm>
          <a:off x="0" y="0"/>
          <a:ext cx="0" cy="0"/>
          <a:chOff x="0" y="0"/>
          <a:chExt cx="0" cy="0"/>
        </a:xfrm>
      </p:grpSpPr>
      <p:sp>
        <p:nvSpPr>
          <p:cNvPr id="392" name="Google Shape;392;g5d8ea86dcd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93" name="Google Shape;393;g5d8ea86dc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The combined total memory access time for the upstream and downstream is 107 ns.</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7" name="Shape 397"/>
        <p:cNvGrpSpPr/>
        <p:nvPr/>
      </p:nvGrpSpPr>
      <p:grpSpPr>
        <a:xfrm>
          <a:off x="0" y="0"/>
          <a:ext cx="0" cy="0"/>
          <a:chOff x="0" y="0"/>
          <a:chExt cx="0" cy="0"/>
        </a:xfrm>
      </p:grpSpPr>
      <p:sp>
        <p:nvSpPr>
          <p:cNvPr id="398" name="Google Shape;398;g5f63bc4596_0_1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99" name="Google Shape;399;g5f63bc4596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3" name="Shape 403"/>
        <p:cNvGrpSpPr/>
        <p:nvPr/>
      </p:nvGrpSpPr>
      <p:grpSpPr>
        <a:xfrm>
          <a:off x="0" y="0"/>
          <a:ext cx="0" cy="0"/>
          <a:chOff x="0" y="0"/>
          <a:chExt cx="0" cy="0"/>
        </a:xfrm>
      </p:grpSpPr>
      <p:sp>
        <p:nvSpPr>
          <p:cNvPr id="404" name="Google Shape;404;g5d363113ad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05" name="Google Shape;405;g5d363113a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2" name="Shape 412"/>
        <p:cNvGrpSpPr/>
        <p:nvPr/>
      </p:nvGrpSpPr>
      <p:grpSpPr>
        <a:xfrm>
          <a:off x="0" y="0"/>
          <a:ext cx="0" cy="0"/>
          <a:chOff x="0" y="0"/>
          <a:chExt cx="0" cy="0"/>
        </a:xfrm>
      </p:grpSpPr>
      <p:sp>
        <p:nvSpPr>
          <p:cNvPr id="413" name="Google Shape;413;g5d0937ce37_0_2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14" name="Google Shape;414;g5d0937ce37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2" name="Shape 242"/>
        <p:cNvGrpSpPr/>
        <p:nvPr/>
      </p:nvGrpSpPr>
      <p:grpSpPr>
        <a:xfrm>
          <a:off x="0" y="0"/>
          <a:ext cx="0" cy="0"/>
          <a:chOff x="0" y="0"/>
          <a:chExt cx="0" cy="0"/>
        </a:xfrm>
      </p:grpSpPr>
      <p:sp>
        <p:nvSpPr>
          <p:cNvPr id="243" name="Google Shape;243;p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2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7" name="Shape 417"/>
        <p:cNvGrpSpPr/>
        <p:nvPr/>
      </p:nvGrpSpPr>
      <p:grpSpPr>
        <a:xfrm>
          <a:off x="0" y="0"/>
          <a:ext cx="0" cy="0"/>
          <a:chOff x="0" y="0"/>
          <a:chExt cx="0" cy="0"/>
        </a:xfrm>
      </p:grpSpPr>
      <p:sp>
        <p:nvSpPr>
          <p:cNvPr id="418" name="Google Shape;418;g5d1cf89544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19" name="Google Shape;419;g5d1cf8954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5" name="Shape 425"/>
        <p:cNvGrpSpPr/>
        <p:nvPr/>
      </p:nvGrpSpPr>
      <p:grpSpPr>
        <a:xfrm>
          <a:off x="0" y="0"/>
          <a:ext cx="0" cy="0"/>
          <a:chOff x="0" y="0"/>
          <a:chExt cx="0" cy="0"/>
        </a:xfrm>
      </p:grpSpPr>
      <p:sp>
        <p:nvSpPr>
          <p:cNvPr id="426" name="Google Shape;426;g5d1cf89544_0_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27" name="Google Shape;427;g5d1cf89544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3" name="Shape 433"/>
        <p:cNvGrpSpPr/>
        <p:nvPr/>
      </p:nvGrpSpPr>
      <p:grpSpPr>
        <a:xfrm>
          <a:off x="0" y="0"/>
          <a:ext cx="0" cy="0"/>
          <a:chOff x="0" y="0"/>
          <a:chExt cx="0" cy="0"/>
        </a:xfrm>
      </p:grpSpPr>
      <p:sp>
        <p:nvSpPr>
          <p:cNvPr id="434" name="Google Shape;434;g5d1cf89544_0_1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35" name="Google Shape;435;g5d1cf89544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1" name="Shape 441"/>
        <p:cNvGrpSpPr/>
        <p:nvPr/>
      </p:nvGrpSpPr>
      <p:grpSpPr>
        <a:xfrm>
          <a:off x="0" y="0"/>
          <a:ext cx="0" cy="0"/>
          <a:chOff x="0" y="0"/>
          <a:chExt cx="0" cy="0"/>
        </a:xfrm>
      </p:grpSpPr>
      <p:sp>
        <p:nvSpPr>
          <p:cNvPr id="442" name="Google Shape;442;g5d1cf89544_0_2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43" name="Google Shape;443;g5d1cf89544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7" name="Shape 447"/>
        <p:cNvGrpSpPr/>
        <p:nvPr/>
      </p:nvGrpSpPr>
      <p:grpSpPr>
        <a:xfrm>
          <a:off x="0" y="0"/>
          <a:ext cx="0" cy="0"/>
          <a:chOff x="0" y="0"/>
          <a:chExt cx="0" cy="0"/>
        </a:xfrm>
      </p:grpSpPr>
      <p:sp>
        <p:nvSpPr>
          <p:cNvPr id="448" name="Google Shape;448;g5d1cf89544_0_3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49" name="Google Shape;449;g5d1cf89544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3" name="Shape 453"/>
        <p:cNvGrpSpPr/>
        <p:nvPr/>
      </p:nvGrpSpPr>
      <p:grpSpPr>
        <a:xfrm>
          <a:off x="0" y="0"/>
          <a:ext cx="0" cy="0"/>
          <a:chOff x="0" y="0"/>
          <a:chExt cx="0" cy="0"/>
        </a:xfrm>
      </p:grpSpPr>
      <p:sp>
        <p:nvSpPr>
          <p:cNvPr id="454" name="Google Shape;454;g5d1cf89544_0_3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55" name="Google Shape;455;g5d1cf89544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9" name="Shape 459"/>
        <p:cNvGrpSpPr/>
        <p:nvPr/>
      </p:nvGrpSpPr>
      <p:grpSpPr>
        <a:xfrm>
          <a:off x="0" y="0"/>
          <a:ext cx="0" cy="0"/>
          <a:chOff x="0" y="0"/>
          <a:chExt cx="0" cy="0"/>
        </a:xfrm>
      </p:grpSpPr>
      <p:sp>
        <p:nvSpPr>
          <p:cNvPr id="460" name="Google Shape;460;g5d1cf89544_0_4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61" name="Google Shape;461;g5d1cf89544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9" name="Shape 249"/>
        <p:cNvGrpSpPr/>
        <p:nvPr/>
      </p:nvGrpSpPr>
      <p:grpSpPr>
        <a:xfrm>
          <a:off x="0" y="0"/>
          <a:ext cx="0" cy="0"/>
          <a:chOff x="0" y="0"/>
          <a:chExt cx="0" cy="0"/>
        </a:xfrm>
      </p:grpSpPr>
      <p:sp>
        <p:nvSpPr>
          <p:cNvPr id="250" name="Google Shape;250;p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Rom is a Read only memory used to store instruction code for computer systems</a:t>
            </a:r>
            <a:endParaRPr/>
          </a:p>
          <a:p>
            <a:pPr indent="0" lvl="0" marL="0" rtl="0" algn="l">
              <a:spcBef>
                <a:spcPts val="0"/>
              </a:spcBef>
              <a:spcAft>
                <a:spcPts val="0"/>
              </a:spcAft>
              <a:buNone/>
            </a:pPr>
            <a:r>
              <a:rPr lang="en-US"/>
              <a:t>Eprom is electrically programmable read only memory: A ROM type that can be erased using ultraviolet light and reprogrammed</a:t>
            </a:r>
            <a:endParaRPr/>
          </a:p>
          <a:p>
            <a:pPr indent="0" lvl="0" marL="0" rtl="0" algn="l">
              <a:spcBef>
                <a:spcPts val="0"/>
              </a:spcBef>
              <a:spcAft>
                <a:spcPts val="0"/>
              </a:spcAft>
              <a:buNone/>
            </a:pPr>
            <a:r>
              <a:rPr lang="en-US"/>
              <a:t>Arduino a popular single-board computer</a:t>
            </a:r>
            <a:endParaRPr/>
          </a:p>
          <a:p>
            <a:pPr indent="0" lvl="0" marL="0" rtl="0" algn="l">
              <a:spcBef>
                <a:spcPts val="0"/>
              </a:spcBef>
              <a:spcAft>
                <a:spcPts val="0"/>
              </a:spcAft>
              <a:buNone/>
            </a:pPr>
            <a:r>
              <a:rPr lang="en-US"/>
              <a:t>RAM is a random access memory can be rewritten ti any number of times the data is known to be addressed by the byte address</a:t>
            </a:r>
            <a:endParaRPr/>
          </a:p>
          <a:p>
            <a:pPr indent="0" lvl="0" marL="0" rtl="0" algn="l">
              <a:spcBef>
                <a:spcPts val="0"/>
              </a:spcBef>
              <a:spcAft>
                <a:spcPts val="0"/>
              </a:spcAft>
              <a:buNone/>
            </a:pPr>
            <a:r>
              <a:t/>
            </a:r>
            <a:endParaRPr/>
          </a:p>
        </p:txBody>
      </p:sp>
      <p:sp>
        <p:nvSpPr>
          <p:cNvPr id="251" name="Google Shape;251;p2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8" name="Shape 258"/>
        <p:cNvGrpSpPr/>
        <p:nvPr/>
      </p:nvGrpSpPr>
      <p:grpSpPr>
        <a:xfrm>
          <a:off x="0" y="0"/>
          <a:ext cx="0" cy="0"/>
          <a:chOff x="0" y="0"/>
          <a:chExt cx="0" cy="0"/>
        </a:xfrm>
      </p:grpSpPr>
      <p:sp>
        <p:nvSpPr>
          <p:cNvPr id="259" name="Google Shape;259;p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Rom chips can only be written to once</a:t>
            </a:r>
            <a:endParaRPr/>
          </a:p>
          <a:p>
            <a:pPr indent="0" lvl="0" marL="0" rtl="0" algn="l">
              <a:spcBef>
                <a:spcPts val="0"/>
              </a:spcBef>
              <a:spcAft>
                <a:spcPts val="0"/>
              </a:spcAft>
              <a:buNone/>
            </a:pPr>
            <a:r>
              <a:rPr lang="en-US"/>
              <a:t>Changed to a program to be loaded onto a board</a:t>
            </a:r>
            <a:endParaRPr/>
          </a:p>
          <a:p>
            <a:pPr indent="0" lvl="0" marL="0" rtl="0" algn="l">
              <a:spcBef>
                <a:spcPts val="0"/>
              </a:spcBef>
              <a:spcAft>
                <a:spcPts val="0"/>
              </a:spcAft>
              <a:buNone/>
            </a:pPr>
            <a:r>
              <a:rPr lang="en-US"/>
              <a:t>The problem is that ROM can only be written to once, and if there are any mistakes in the program we need a new chip</a:t>
            </a:r>
            <a:endParaRPr/>
          </a:p>
          <a:p>
            <a:pPr indent="0" lvl="0" marL="0" rtl="0" algn="l">
              <a:spcBef>
                <a:spcPts val="0"/>
              </a:spcBef>
              <a:spcAft>
                <a:spcPts val="0"/>
              </a:spcAft>
              <a:buNone/>
            </a:pPr>
            <a:r>
              <a:rPr lang="en-US"/>
              <a:t>EPROM can be rewritten, but needs to be exposed to UV light for 15-20 minutes to erase it</a:t>
            </a:r>
            <a:endParaRPr/>
          </a:p>
        </p:txBody>
      </p:sp>
      <p:sp>
        <p:nvSpPr>
          <p:cNvPr id="260" name="Google Shape;260;p2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5" name="Shape 265"/>
        <p:cNvGrpSpPr/>
        <p:nvPr/>
      </p:nvGrpSpPr>
      <p:grpSpPr>
        <a:xfrm>
          <a:off x="0" y="0"/>
          <a:ext cx="0" cy="0"/>
          <a:chOff x="0" y="0"/>
          <a:chExt cx="0" cy="0"/>
        </a:xfrm>
      </p:grpSpPr>
      <p:sp>
        <p:nvSpPr>
          <p:cNvPr id="266" name="Google Shape;266;g5b5c15d087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5b5c15d08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The Rom emulator can rewrite to it as many times as needed</a:t>
            </a:r>
            <a:endParaRPr/>
          </a:p>
          <a:p>
            <a:pPr indent="0" lvl="0" marL="0" rtl="0" algn="l">
              <a:spcBef>
                <a:spcPts val="0"/>
              </a:spcBef>
              <a:spcAft>
                <a:spcPts val="0"/>
              </a:spcAft>
              <a:buNone/>
            </a:pPr>
            <a:r>
              <a:rPr lang="en-US"/>
              <a:t>Rewrites only only take a few seconds </a:t>
            </a:r>
            <a:endParaRPr/>
          </a:p>
          <a:p>
            <a:pPr indent="0" lvl="0" marL="0" rtl="0" algn="l">
              <a:spcBef>
                <a:spcPts val="0"/>
              </a:spcBef>
              <a:spcAft>
                <a:spcPts val="0"/>
              </a:spcAft>
              <a:buNone/>
            </a:pPr>
            <a:r>
              <a:rPr lang="en-US"/>
              <a:t>Saves time and chips</a:t>
            </a:r>
            <a:endParaRPr/>
          </a:p>
          <a:p>
            <a:pPr indent="0" lvl="0" marL="0" rtl="0" algn="l">
              <a:spcBef>
                <a:spcPts val="0"/>
              </a:spcBef>
              <a:spcAft>
                <a:spcPts val="0"/>
              </a:spcAft>
              <a:buNone/>
            </a:pPr>
            <a:r>
              <a:rPr lang="en-US"/>
              <a:t>Testing programs becomes much easier and debugging is simply a matter of uploading a corrected program to the emulator</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2" name="Shape 272"/>
        <p:cNvGrpSpPr/>
        <p:nvPr/>
      </p:nvGrpSpPr>
      <p:grpSpPr>
        <a:xfrm>
          <a:off x="0" y="0"/>
          <a:ext cx="0" cy="0"/>
          <a:chOff x="0" y="0"/>
          <a:chExt cx="0" cy="0"/>
        </a:xfrm>
      </p:grpSpPr>
      <p:sp>
        <p:nvSpPr>
          <p:cNvPr id="273" name="Google Shape;273;p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Emulates Rom main concern</a:t>
            </a:r>
            <a:endParaRPr/>
          </a:p>
          <a:p>
            <a:pPr indent="0" lvl="0" marL="0" rtl="0" algn="l">
              <a:spcBef>
                <a:spcPts val="0"/>
              </a:spcBef>
              <a:spcAft>
                <a:spcPts val="0"/>
              </a:spcAft>
              <a:buNone/>
            </a:pPr>
            <a:r>
              <a:rPr lang="en-US"/>
              <a:t>Timing need to be within margins of actual ROM</a:t>
            </a:r>
            <a:endParaRPr/>
          </a:p>
          <a:p>
            <a:pPr indent="0" lvl="0" marL="0" rtl="0" algn="l">
              <a:spcBef>
                <a:spcPts val="0"/>
              </a:spcBef>
              <a:spcAft>
                <a:spcPts val="0"/>
              </a:spcAft>
              <a:buNone/>
            </a:pPr>
            <a:r>
              <a:rPr lang="en-US"/>
              <a:t>Program easy and portable: works with S-record or Intel Hex, Simple command line interface, and menu for novice programmers</a:t>
            </a:r>
            <a:endParaRPr/>
          </a:p>
          <a:p>
            <a:pPr indent="0" lvl="0" marL="0" rtl="0" algn="l">
              <a:spcBef>
                <a:spcPts val="0"/>
              </a:spcBef>
              <a:spcAft>
                <a:spcPts val="0"/>
              </a:spcAft>
              <a:buNone/>
            </a:pPr>
            <a:r>
              <a:rPr lang="en-US"/>
              <a:t>Physical connection are 24-pin DIP, 28-pin DIP, and 32-Pin DIP</a:t>
            </a:r>
            <a:endParaRPr/>
          </a:p>
        </p:txBody>
      </p:sp>
      <p:sp>
        <p:nvSpPr>
          <p:cNvPr id="274" name="Google Shape;274;p2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8" name="Shape 278"/>
        <p:cNvGrpSpPr/>
        <p:nvPr/>
      </p:nvGrpSpPr>
      <p:grpSpPr>
        <a:xfrm>
          <a:off x="0" y="0"/>
          <a:ext cx="0" cy="0"/>
          <a:chOff x="0" y="0"/>
          <a:chExt cx="0" cy="0"/>
        </a:xfrm>
      </p:grpSpPr>
      <p:sp>
        <p:nvSpPr>
          <p:cNvPr id="279" name="Google Shape;279;g518e729332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0" name="Google Shape;280;g518e729332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6" name="Shape 286"/>
        <p:cNvGrpSpPr/>
        <p:nvPr/>
      </p:nvGrpSpPr>
      <p:grpSpPr>
        <a:xfrm>
          <a:off x="0" y="0"/>
          <a:ext cx="0" cy="0"/>
          <a:chOff x="0" y="0"/>
          <a:chExt cx="0" cy="0"/>
        </a:xfrm>
      </p:grpSpPr>
      <p:sp>
        <p:nvSpPr>
          <p:cNvPr id="287" name="Google Shape;287;g5d0937ce37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5d0937ce3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showMasterSp="0" type="title">
  <p:cSld name="TITLE">
    <p:spTree>
      <p:nvGrpSpPr>
        <p:cNvPr id="52" name="Shape 52"/>
        <p:cNvGrpSpPr/>
        <p:nvPr/>
      </p:nvGrpSpPr>
      <p:grpSpPr>
        <a:xfrm>
          <a:off x="0" y="0"/>
          <a:ext cx="0" cy="0"/>
          <a:chOff x="0" y="0"/>
          <a:chExt cx="0" cy="0"/>
        </a:xfrm>
      </p:grpSpPr>
      <p:pic>
        <p:nvPicPr>
          <p:cNvPr descr="\\DROBO-FS\QuickDrops\JB\PPTX NG\Droplets\LightingOverlay.png" id="53" name="Google Shape;53;p3"/>
          <p:cNvPicPr preferRelativeResize="0"/>
          <p:nvPr/>
        </p:nvPicPr>
        <p:blipFill rotWithShape="1">
          <a:blip r:embed="rId2">
            <a:alphaModFix amt="30000"/>
          </a:blip>
          <a:srcRect b="0" l="0" r="0" t="0"/>
          <a:stretch/>
        </p:blipFill>
        <p:spPr>
          <a:xfrm>
            <a:off x="0" y="-1"/>
            <a:ext cx="12192003" cy="6858001"/>
          </a:xfrm>
          <a:prstGeom prst="rect">
            <a:avLst/>
          </a:prstGeom>
          <a:noFill/>
          <a:ln>
            <a:noFill/>
          </a:ln>
        </p:spPr>
      </p:pic>
      <p:grpSp>
        <p:nvGrpSpPr>
          <p:cNvPr id="54" name="Google Shape;54;p3"/>
          <p:cNvGrpSpPr/>
          <p:nvPr/>
        </p:nvGrpSpPr>
        <p:grpSpPr>
          <a:xfrm>
            <a:off x="0" y="0"/>
            <a:ext cx="2305051" cy="6858001"/>
            <a:chOff x="0" y="0"/>
            <a:chExt cx="2305051" cy="6858001"/>
          </a:xfrm>
        </p:grpSpPr>
        <p:sp>
          <p:nvSpPr>
            <p:cNvPr id="55" name="Google Shape;55;p3"/>
            <p:cNvSpPr/>
            <p:nvPr/>
          </p:nvSpPr>
          <p:spPr>
            <a:xfrm>
              <a:off x="1209675" y="4763"/>
              <a:ext cx="23813" cy="2181225"/>
            </a:xfrm>
            <a:prstGeom prst="rect">
              <a:avLst/>
            </a:pr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 name="Google Shape;56;p3"/>
            <p:cNvSpPr/>
            <p:nvPr/>
          </p:nvSpPr>
          <p:spPr>
            <a:xfrm>
              <a:off x="1128713" y="2176463"/>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 name="Google Shape;57;p3"/>
            <p:cNvSpPr/>
            <p:nvPr/>
          </p:nvSpPr>
          <p:spPr>
            <a:xfrm>
              <a:off x="1123950" y="4021138"/>
              <a:ext cx="190500"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 name="Google Shape;58;p3"/>
            <p:cNvSpPr/>
            <p:nvPr/>
          </p:nvSpPr>
          <p:spPr>
            <a:xfrm>
              <a:off x="414338" y="9525"/>
              <a:ext cx="28575" cy="4481513"/>
            </a:xfrm>
            <a:prstGeom prst="rect">
              <a:avLst/>
            </a:pr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 name="Google Shape;59;p3"/>
            <p:cNvSpPr/>
            <p:nvPr/>
          </p:nvSpPr>
          <p:spPr>
            <a:xfrm>
              <a:off x="333375" y="4481513"/>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 name="Google Shape;60;p3"/>
            <p:cNvSpPr/>
            <p:nvPr/>
          </p:nvSpPr>
          <p:spPr>
            <a:xfrm>
              <a:off x="190500" y="9525"/>
              <a:ext cx="152400" cy="908050"/>
            </a:xfrm>
            <a:custGeom>
              <a:rect b="b" l="l" r="r" t="t"/>
              <a:pathLst>
                <a:path extrusionOk="0" h="572" w="96">
                  <a:moveTo>
                    <a:pt x="15" y="572"/>
                  </a:moveTo>
                  <a:lnTo>
                    <a:pt x="0" y="566"/>
                  </a:lnTo>
                  <a:lnTo>
                    <a:pt x="81" y="380"/>
                  </a:lnTo>
                  <a:lnTo>
                    <a:pt x="81" y="0"/>
                  </a:lnTo>
                  <a:lnTo>
                    <a:pt x="96" y="0"/>
                  </a:lnTo>
                  <a:lnTo>
                    <a:pt x="96" y="383"/>
                  </a:lnTo>
                  <a:lnTo>
                    <a:pt x="15" y="572"/>
                  </a:lnTo>
                  <a:close/>
                </a:path>
              </a:pathLst>
            </a:custGeom>
            <a:gradFill>
              <a:gsLst>
                <a:gs pos="0">
                  <a:schemeClr val="lt2"/>
                </a:gs>
                <a:gs pos="100000">
                  <a:srgbClr val="3B95DE"/>
                </a:gs>
              </a:gsLst>
              <a:lin ang="5400000" scaled="0"/>
            </a:gradFill>
            <a:ln>
              <a:noFill/>
            </a:ln>
          </p:spPr>
        </p:sp>
        <p:sp>
          <p:nvSpPr>
            <p:cNvPr id="61" name="Google Shape;61;p3"/>
            <p:cNvSpPr/>
            <p:nvPr/>
          </p:nvSpPr>
          <p:spPr>
            <a:xfrm>
              <a:off x="1290638" y="14288"/>
              <a:ext cx="376238" cy="1801813"/>
            </a:xfrm>
            <a:custGeom>
              <a:rect b="b" l="l" r="r" t="t"/>
              <a:pathLst>
                <a:path extrusionOk="0" h="1135" w="237">
                  <a:moveTo>
                    <a:pt x="222" y="1135"/>
                  </a:moveTo>
                  <a:lnTo>
                    <a:pt x="0" y="620"/>
                  </a:lnTo>
                  <a:lnTo>
                    <a:pt x="0" y="0"/>
                  </a:lnTo>
                  <a:lnTo>
                    <a:pt x="18" y="0"/>
                  </a:lnTo>
                  <a:lnTo>
                    <a:pt x="18" y="617"/>
                  </a:lnTo>
                  <a:lnTo>
                    <a:pt x="237" y="1129"/>
                  </a:lnTo>
                  <a:lnTo>
                    <a:pt x="222" y="1135"/>
                  </a:lnTo>
                  <a:close/>
                </a:path>
              </a:pathLst>
            </a:custGeom>
            <a:gradFill>
              <a:gsLst>
                <a:gs pos="0">
                  <a:schemeClr val="lt2"/>
                </a:gs>
                <a:gs pos="100000">
                  <a:srgbClr val="3B95DE"/>
                </a:gs>
              </a:gsLst>
              <a:lin ang="5400000" scaled="0"/>
            </a:gradFill>
            <a:ln>
              <a:noFill/>
            </a:ln>
          </p:spPr>
        </p:sp>
        <p:sp>
          <p:nvSpPr>
            <p:cNvPr id="62" name="Google Shape;62;p3"/>
            <p:cNvSpPr/>
            <p:nvPr/>
          </p:nvSpPr>
          <p:spPr>
            <a:xfrm>
              <a:off x="1600200" y="1801813"/>
              <a:ext cx="190500"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 name="Google Shape;63;p3"/>
            <p:cNvSpPr/>
            <p:nvPr/>
          </p:nvSpPr>
          <p:spPr>
            <a:xfrm>
              <a:off x="1381125" y="9525"/>
              <a:ext cx="371475" cy="1425575"/>
            </a:xfrm>
            <a:custGeom>
              <a:rect b="b" l="l" r="r" t="t"/>
              <a:pathLst>
                <a:path extrusionOk="0" h="898" w="234">
                  <a:moveTo>
                    <a:pt x="219" y="898"/>
                  </a:moveTo>
                  <a:lnTo>
                    <a:pt x="0" y="383"/>
                  </a:lnTo>
                  <a:lnTo>
                    <a:pt x="0" y="0"/>
                  </a:lnTo>
                  <a:lnTo>
                    <a:pt x="15" y="0"/>
                  </a:lnTo>
                  <a:lnTo>
                    <a:pt x="15" y="380"/>
                  </a:lnTo>
                  <a:lnTo>
                    <a:pt x="234" y="892"/>
                  </a:lnTo>
                  <a:lnTo>
                    <a:pt x="219" y="898"/>
                  </a:lnTo>
                  <a:close/>
                </a:path>
              </a:pathLst>
            </a:custGeom>
            <a:gradFill>
              <a:gsLst>
                <a:gs pos="0">
                  <a:schemeClr val="lt2"/>
                </a:gs>
                <a:gs pos="100000">
                  <a:srgbClr val="3B95DE"/>
                </a:gs>
              </a:gsLst>
              <a:lin ang="5400000" scaled="0"/>
            </a:gradFill>
            <a:ln>
              <a:noFill/>
            </a:ln>
          </p:spPr>
        </p:sp>
        <p:sp>
          <p:nvSpPr>
            <p:cNvPr id="64" name="Google Shape;64;p3"/>
            <p:cNvSpPr/>
            <p:nvPr/>
          </p:nvSpPr>
          <p:spPr>
            <a:xfrm>
              <a:off x="1643063" y="0"/>
              <a:ext cx="152400" cy="912813"/>
            </a:xfrm>
            <a:custGeom>
              <a:rect b="b" l="l" r="r" t="t"/>
              <a:pathLst>
                <a:path extrusionOk="0" h="575" w="96">
                  <a:moveTo>
                    <a:pt x="96" y="575"/>
                  </a:moveTo>
                  <a:lnTo>
                    <a:pt x="78" y="575"/>
                  </a:lnTo>
                  <a:lnTo>
                    <a:pt x="78" y="192"/>
                  </a:lnTo>
                  <a:lnTo>
                    <a:pt x="0" y="6"/>
                  </a:lnTo>
                  <a:lnTo>
                    <a:pt x="15" y="0"/>
                  </a:lnTo>
                  <a:lnTo>
                    <a:pt x="96" y="189"/>
                  </a:lnTo>
                  <a:lnTo>
                    <a:pt x="96" y="575"/>
                  </a:lnTo>
                  <a:close/>
                </a:path>
              </a:pathLst>
            </a:custGeom>
            <a:gradFill>
              <a:gsLst>
                <a:gs pos="0">
                  <a:schemeClr val="lt2"/>
                </a:gs>
                <a:gs pos="100000">
                  <a:srgbClr val="3B95DE"/>
                </a:gs>
              </a:gsLst>
              <a:lin ang="5400000" scaled="0"/>
            </a:gradFill>
            <a:ln>
              <a:noFill/>
            </a:ln>
          </p:spPr>
        </p:sp>
        <p:sp>
          <p:nvSpPr>
            <p:cNvPr id="65" name="Google Shape;65;p3"/>
            <p:cNvSpPr/>
            <p:nvPr/>
          </p:nvSpPr>
          <p:spPr>
            <a:xfrm>
              <a:off x="1685925" y="1420813"/>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 name="Google Shape;66;p3"/>
            <p:cNvSpPr/>
            <p:nvPr/>
          </p:nvSpPr>
          <p:spPr>
            <a:xfrm>
              <a:off x="1685925" y="903288"/>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 name="Google Shape;67;p3"/>
            <p:cNvSpPr/>
            <p:nvPr/>
          </p:nvSpPr>
          <p:spPr>
            <a:xfrm>
              <a:off x="1743075" y="4763"/>
              <a:ext cx="419100" cy="522288"/>
            </a:xfrm>
            <a:custGeom>
              <a:rect b="b" l="l" r="r" t="t"/>
              <a:pathLst>
                <a:path extrusionOk="0" h="329" w="264">
                  <a:moveTo>
                    <a:pt x="252" y="329"/>
                  </a:moveTo>
                  <a:lnTo>
                    <a:pt x="45" y="120"/>
                  </a:lnTo>
                  <a:lnTo>
                    <a:pt x="0" y="6"/>
                  </a:lnTo>
                  <a:lnTo>
                    <a:pt x="15" y="0"/>
                  </a:lnTo>
                  <a:lnTo>
                    <a:pt x="60" y="111"/>
                  </a:lnTo>
                  <a:lnTo>
                    <a:pt x="264" y="317"/>
                  </a:lnTo>
                  <a:lnTo>
                    <a:pt x="252" y="329"/>
                  </a:lnTo>
                  <a:close/>
                </a:path>
              </a:pathLst>
            </a:custGeom>
            <a:gradFill>
              <a:gsLst>
                <a:gs pos="0">
                  <a:schemeClr val="lt2"/>
                </a:gs>
                <a:gs pos="100000">
                  <a:srgbClr val="3B95DE"/>
                </a:gs>
              </a:gsLst>
              <a:lin ang="5400000" scaled="0"/>
            </a:gradFill>
            <a:ln>
              <a:noFill/>
            </a:ln>
          </p:spPr>
        </p:sp>
        <p:sp>
          <p:nvSpPr>
            <p:cNvPr id="68" name="Google Shape;68;p3"/>
            <p:cNvSpPr/>
            <p:nvPr/>
          </p:nvSpPr>
          <p:spPr>
            <a:xfrm>
              <a:off x="2119313" y="488950"/>
              <a:ext cx="161925" cy="147638"/>
            </a:xfrm>
            <a:custGeom>
              <a:rect b="b" l="l" r="r" t="t"/>
              <a:pathLst>
                <a:path extrusionOk="0" h="31" w="34">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 name="Google Shape;69;p3"/>
            <p:cNvSpPr/>
            <p:nvPr/>
          </p:nvSpPr>
          <p:spPr>
            <a:xfrm>
              <a:off x="952500" y="4763"/>
              <a:ext cx="152400" cy="908050"/>
            </a:xfrm>
            <a:custGeom>
              <a:rect b="b" l="l" r="r" t="t"/>
              <a:pathLst>
                <a:path extrusionOk="0" h="572" w="96">
                  <a:moveTo>
                    <a:pt x="15" y="572"/>
                  </a:moveTo>
                  <a:lnTo>
                    <a:pt x="0" y="572"/>
                  </a:lnTo>
                  <a:lnTo>
                    <a:pt x="0" y="189"/>
                  </a:lnTo>
                  <a:lnTo>
                    <a:pt x="81" y="0"/>
                  </a:lnTo>
                  <a:lnTo>
                    <a:pt x="96" y="6"/>
                  </a:lnTo>
                  <a:lnTo>
                    <a:pt x="15" y="192"/>
                  </a:lnTo>
                  <a:lnTo>
                    <a:pt x="15" y="572"/>
                  </a:lnTo>
                  <a:close/>
                </a:path>
              </a:pathLst>
            </a:custGeom>
            <a:gradFill>
              <a:gsLst>
                <a:gs pos="0">
                  <a:schemeClr val="lt2"/>
                </a:gs>
                <a:gs pos="100000">
                  <a:srgbClr val="3B95DE"/>
                </a:gs>
              </a:gsLst>
              <a:lin ang="5400000" scaled="0"/>
            </a:gradFill>
            <a:ln>
              <a:noFill/>
            </a:ln>
          </p:spPr>
        </p:sp>
        <p:sp>
          <p:nvSpPr>
            <p:cNvPr id="70" name="Google Shape;70;p3"/>
            <p:cNvSpPr/>
            <p:nvPr/>
          </p:nvSpPr>
          <p:spPr>
            <a:xfrm>
              <a:off x="866775" y="903288"/>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 name="Google Shape;71;p3"/>
            <p:cNvSpPr/>
            <p:nvPr/>
          </p:nvSpPr>
          <p:spPr>
            <a:xfrm>
              <a:off x="890588" y="1554163"/>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 name="Google Shape;72;p3"/>
            <p:cNvSpPr/>
            <p:nvPr/>
          </p:nvSpPr>
          <p:spPr>
            <a:xfrm>
              <a:off x="738188" y="5622925"/>
              <a:ext cx="338138" cy="1216025"/>
            </a:xfrm>
            <a:custGeom>
              <a:rect b="b" l="l" r="r" t="t"/>
              <a:pathLst>
                <a:path extrusionOk="0" h="766" w="213">
                  <a:moveTo>
                    <a:pt x="213" y="766"/>
                  </a:moveTo>
                  <a:lnTo>
                    <a:pt x="195" y="766"/>
                  </a:lnTo>
                  <a:lnTo>
                    <a:pt x="195" y="464"/>
                  </a:lnTo>
                  <a:lnTo>
                    <a:pt x="0" y="6"/>
                  </a:lnTo>
                  <a:lnTo>
                    <a:pt x="12" y="0"/>
                  </a:lnTo>
                  <a:lnTo>
                    <a:pt x="213" y="461"/>
                  </a:lnTo>
                  <a:lnTo>
                    <a:pt x="213" y="766"/>
                  </a:lnTo>
                  <a:close/>
                </a:path>
              </a:pathLst>
            </a:custGeom>
            <a:gradFill>
              <a:gsLst>
                <a:gs pos="0">
                  <a:schemeClr val="lt2"/>
                </a:gs>
                <a:gs pos="100000">
                  <a:srgbClr val="3B95DE"/>
                </a:gs>
              </a:gsLst>
              <a:lin ang="5400000" scaled="0"/>
            </a:gradFill>
            <a:ln>
              <a:noFill/>
            </a:ln>
          </p:spPr>
        </p:sp>
        <p:sp>
          <p:nvSpPr>
            <p:cNvPr id="73" name="Google Shape;73;p3"/>
            <p:cNvSpPr/>
            <p:nvPr/>
          </p:nvSpPr>
          <p:spPr>
            <a:xfrm>
              <a:off x="647700" y="5480050"/>
              <a:ext cx="157163" cy="157163"/>
            </a:xfrm>
            <a:custGeom>
              <a:rect b="b" l="l" r="r" t="t"/>
              <a:pathLst>
                <a:path extrusionOk="0" h="33" w="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 name="Google Shape;74;p3"/>
            <p:cNvSpPr/>
            <p:nvPr/>
          </p:nvSpPr>
          <p:spPr>
            <a:xfrm>
              <a:off x="66675" y="903288"/>
              <a:ext cx="190500" cy="190500"/>
            </a:xfrm>
            <a:custGeom>
              <a:rect b="b" l="l" r="r" t="t"/>
              <a:pathLst>
                <a:path extrusionOk="0" h="40" w="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 name="Google Shape;75;p3"/>
            <p:cNvSpPr/>
            <p:nvPr/>
          </p:nvSpPr>
          <p:spPr>
            <a:xfrm>
              <a:off x="0" y="3897313"/>
              <a:ext cx="133350" cy="266700"/>
            </a:xfrm>
            <a:custGeom>
              <a:rect b="b" l="l" r="r" t="t"/>
              <a:pathLst>
                <a:path extrusionOk="0" h="168" w="84">
                  <a:moveTo>
                    <a:pt x="69" y="168"/>
                  </a:moveTo>
                  <a:lnTo>
                    <a:pt x="0" y="6"/>
                  </a:lnTo>
                  <a:lnTo>
                    <a:pt x="12" y="0"/>
                  </a:lnTo>
                  <a:lnTo>
                    <a:pt x="84" y="162"/>
                  </a:lnTo>
                  <a:lnTo>
                    <a:pt x="69" y="168"/>
                  </a:lnTo>
                  <a:close/>
                </a:path>
              </a:pathLst>
            </a:custGeom>
            <a:gradFill>
              <a:gsLst>
                <a:gs pos="0">
                  <a:schemeClr val="lt2"/>
                </a:gs>
                <a:gs pos="100000">
                  <a:srgbClr val="3B95DE"/>
                </a:gs>
              </a:gsLst>
              <a:lin ang="5400000" scaled="0"/>
            </a:gradFill>
            <a:ln>
              <a:noFill/>
            </a:ln>
          </p:spPr>
        </p:sp>
        <p:sp>
          <p:nvSpPr>
            <p:cNvPr id="76" name="Google Shape;76;p3"/>
            <p:cNvSpPr/>
            <p:nvPr/>
          </p:nvSpPr>
          <p:spPr>
            <a:xfrm>
              <a:off x="66675" y="4149725"/>
              <a:ext cx="190500"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 name="Google Shape;77;p3"/>
            <p:cNvSpPr/>
            <p:nvPr/>
          </p:nvSpPr>
          <p:spPr>
            <a:xfrm>
              <a:off x="0" y="1644650"/>
              <a:ext cx="133350" cy="269875"/>
            </a:xfrm>
            <a:custGeom>
              <a:rect b="b" l="l" r="r" t="t"/>
              <a:pathLst>
                <a:path extrusionOk="0" h="170" w="84">
                  <a:moveTo>
                    <a:pt x="12" y="170"/>
                  </a:moveTo>
                  <a:lnTo>
                    <a:pt x="0" y="164"/>
                  </a:lnTo>
                  <a:lnTo>
                    <a:pt x="69" y="0"/>
                  </a:lnTo>
                  <a:lnTo>
                    <a:pt x="84" y="6"/>
                  </a:lnTo>
                  <a:lnTo>
                    <a:pt x="12" y="170"/>
                  </a:lnTo>
                  <a:close/>
                </a:path>
              </a:pathLst>
            </a:custGeom>
            <a:gradFill>
              <a:gsLst>
                <a:gs pos="0">
                  <a:schemeClr val="lt2"/>
                </a:gs>
                <a:gs pos="100000">
                  <a:srgbClr val="3B95DE"/>
                </a:gs>
              </a:gsLst>
              <a:lin ang="5400000" scaled="0"/>
            </a:gradFill>
            <a:ln>
              <a:noFill/>
            </a:ln>
          </p:spPr>
        </p:sp>
        <p:sp>
          <p:nvSpPr>
            <p:cNvPr id="78" name="Google Shape;78;p3"/>
            <p:cNvSpPr/>
            <p:nvPr/>
          </p:nvSpPr>
          <p:spPr>
            <a:xfrm>
              <a:off x="66675" y="1468438"/>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 name="Google Shape;79;p3"/>
            <p:cNvSpPr/>
            <p:nvPr/>
          </p:nvSpPr>
          <p:spPr>
            <a:xfrm>
              <a:off x="695325" y="4763"/>
              <a:ext cx="309563" cy="1558925"/>
            </a:xfrm>
            <a:custGeom>
              <a:rect b="b" l="l" r="r" t="t"/>
              <a:pathLst>
                <a:path extrusionOk="0" h="982" w="195">
                  <a:moveTo>
                    <a:pt x="195" y="982"/>
                  </a:moveTo>
                  <a:lnTo>
                    <a:pt x="177" y="982"/>
                  </a:lnTo>
                  <a:lnTo>
                    <a:pt x="177" y="805"/>
                  </a:lnTo>
                  <a:lnTo>
                    <a:pt x="0" y="629"/>
                  </a:lnTo>
                  <a:lnTo>
                    <a:pt x="0" y="0"/>
                  </a:lnTo>
                  <a:lnTo>
                    <a:pt x="18" y="0"/>
                  </a:lnTo>
                  <a:lnTo>
                    <a:pt x="18" y="623"/>
                  </a:lnTo>
                  <a:lnTo>
                    <a:pt x="195" y="796"/>
                  </a:lnTo>
                  <a:lnTo>
                    <a:pt x="195" y="982"/>
                  </a:lnTo>
                  <a:close/>
                </a:path>
              </a:pathLst>
            </a:custGeom>
            <a:gradFill>
              <a:gsLst>
                <a:gs pos="0">
                  <a:schemeClr val="lt2"/>
                </a:gs>
                <a:gs pos="100000">
                  <a:srgbClr val="3B95DE"/>
                </a:gs>
              </a:gsLst>
              <a:lin ang="5400000" scaled="0"/>
            </a:gradFill>
            <a:ln>
              <a:noFill/>
            </a:ln>
          </p:spPr>
        </p:sp>
        <p:sp>
          <p:nvSpPr>
            <p:cNvPr id="80" name="Google Shape;80;p3"/>
            <p:cNvSpPr/>
            <p:nvPr/>
          </p:nvSpPr>
          <p:spPr>
            <a:xfrm>
              <a:off x="57150" y="4881563"/>
              <a:ext cx="190500"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 name="Google Shape;81;p3"/>
            <p:cNvSpPr/>
            <p:nvPr/>
          </p:nvSpPr>
          <p:spPr>
            <a:xfrm>
              <a:off x="138113" y="5060950"/>
              <a:ext cx="304800" cy="1778000"/>
            </a:xfrm>
            <a:custGeom>
              <a:rect b="b" l="l" r="r" t="t"/>
              <a:pathLst>
                <a:path extrusionOk="0" h="1120" w="192">
                  <a:moveTo>
                    <a:pt x="192" y="1120"/>
                  </a:moveTo>
                  <a:lnTo>
                    <a:pt x="177" y="1120"/>
                  </a:lnTo>
                  <a:lnTo>
                    <a:pt x="177" y="360"/>
                  </a:lnTo>
                  <a:lnTo>
                    <a:pt x="0" y="183"/>
                  </a:lnTo>
                  <a:lnTo>
                    <a:pt x="0" y="0"/>
                  </a:lnTo>
                  <a:lnTo>
                    <a:pt x="15" y="0"/>
                  </a:lnTo>
                  <a:lnTo>
                    <a:pt x="15" y="177"/>
                  </a:lnTo>
                  <a:lnTo>
                    <a:pt x="192" y="354"/>
                  </a:lnTo>
                  <a:lnTo>
                    <a:pt x="192" y="1120"/>
                  </a:lnTo>
                  <a:close/>
                </a:path>
              </a:pathLst>
            </a:custGeom>
            <a:gradFill>
              <a:gsLst>
                <a:gs pos="0">
                  <a:schemeClr val="lt2"/>
                </a:gs>
                <a:gs pos="100000">
                  <a:srgbClr val="3B95DE"/>
                </a:gs>
              </a:gsLst>
              <a:lin ang="5400000" scaled="0"/>
            </a:gradFill>
            <a:ln>
              <a:noFill/>
            </a:ln>
          </p:spPr>
        </p:sp>
        <p:sp>
          <p:nvSpPr>
            <p:cNvPr id="82" name="Google Shape;82;p3"/>
            <p:cNvSpPr/>
            <p:nvPr/>
          </p:nvSpPr>
          <p:spPr>
            <a:xfrm>
              <a:off x="561975" y="6430963"/>
              <a:ext cx="190500"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 name="Google Shape;83;p3"/>
            <p:cNvSpPr/>
            <p:nvPr/>
          </p:nvSpPr>
          <p:spPr>
            <a:xfrm>
              <a:off x="642938" y="6610350"/>
              <a:ext cx="23813" cy="242888"/>
            </a:xfrm>
            <a:prstGeom prst="rect">
              <a:avLst/>
            </a:pr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 name="Google Shape;84;p3"/>
            <p:cNvSpPr/>
            <p:nvPr/>
          </p:nvSpPr>
          <p:spPr>
            <a:xfrm>
              <a:off x="76200" y="6430963"/>
              <a:ext cx="190500" cy="188913"/>
            </a:xfrm>
            <a:custGeom>
              <a:rect b="b" l="l" r="r" t="t"/>
              <a:pathLst>
                <a:path extrusionOk="0" h="40" w="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 name="Google Shape;85;p3"/>
            <p:cNvSpPr/>
            <p:nvPr/>
          </p:nvSpPr>
          <p:spPr>
            <a:xfrm>
              <a:off x="0" y="5978525"/>
              <a:ext cx="190500" cy="461963"/>
            </a:xfrm>
            <a:custGeom>
              <a:rect b="b" l="l" r="r" t="t"/>
              <a:pathLst>
                <a:path extrusionOk="0" h="291" w="120">
                  <a:moveTo>
                    <a:pt x="120" y="291"/>
                  </a:moveTo>
                  <a:lnTo>
                    <a:pt x="105" y="291"/>
                  </a:lnTo>
                  <a:lnTo>
                    <a:pt x="105" y="114"/>
                  </a:lnTo>
                  <a:lnTo>
                    <a:pt x="0" y="9"/>
                  </a:lnTo>
                  <a:lnTo>
                    <a:pt x="12" y="0"/>
                  </a:lnTo>
                  <a:lnTo>
                    <a:pt x="120" y="108"/>
                  </a:lnTo>
                  <a:lnTo>
                    <a:pt x="120" y="291"/>
                  </a:lnTo>
                  <a:close/>
                </a:path>
              </a:pathLst>
            </a:custGeom>
            <a:gradFill>
              <a:gsLst>
                <a:gs pos="0">
                  <a:schemeClr val="lt2"/>
                </a:gs>
                <a:gs pos="100000">
                  <a:srgbClr val="3B95DE"/>
                </a:gs>
              </a:gsLst>
              <a:lin ang="5400000" scaled="0"/>
            </a:gradFill>
            <a:ln>
              <a:noFill/>
            </a:ln>
          </p:spPr>
        </p:sp>
        <p:sp>
          <p:nvSpPr>
            <p:cNvPr id="86" name="Google Shape;86;p3"/>
            <p:cNvSpPr/>
            <p:nvPr/>
          </p:nvSpPr>
          <p:spPr>
            <a:xfrm>
              <a:off x="1014413" y="1801813"/>
              <a:ext cx="214313" cy="755650"/>
            </a:xfrm>
            <a:custGeom>
              <a:rect b="b" l="l" r="r" t="t"/>
              <a:pathLst>
                <a:path extrusionOk="0" h="476" w="135">
                  <a:moveTo>
                    <a:pt x="12" y="476"/>
                  </a:moveTo>
                  <a:lnTo>
                    <a:pt x="0" y="476"/>
                  </a:lnTo>
                  <a:lnTo>
                    <a:pt x="0" y="128"/>
                  </a:lnTo>
                  <a:lnTo>
                    <a:pt x="126" y="0"/>
                  </a:lnTo>
                  <a:lnTo>
                    <a:pt x="135" y="9"/>
                  </a:lnTo>
                  <a:lnTo>
                    <a:pt x="12" y="131"/>
                  </a:lnTo>
                  <a:lnTo>
                    <a:pt x="12" y="476"/>
                  </a:lnTo>
                  <a:close/>
                </a:path>
              </a:pathLst>
            </a:custGeom>
            <a:gradFill>
              <a:gsLst>
                <a:gs pos="0">
                  <a:schemeClr val="lt2"/>
                </a:gs>
                <a:gs pos="100000">
                  <a:srgbClr val="3B95DE"/>
                </a:gs>
              </a:gsLst>
              <a:lin ang="5400000" scaled="0"/>
            </a:gradFill>
            <a:ln>
              <a:noFill/>
            </a:ln>
          </p:spPr>
        </p:sp>
        <p:sp>
          <p:nvSpPr>
            <p:cNvPr id="87" name="Google Shape;87;p3"/>
            <p:cNvSpPr/>
            <p:nvPr/>
          </p:nvSpPr>
          <p:spPr>
            <a:xfrm>
              <a:off x="938213" y="2547938"/>
              <a:ext cx="166688" cy="160338"/>
            </a:xfrm>
            <a:custGeom>
              <a:rect b="b" l="l" r="r" t="t"/>
              <a:pathLst>
                <a:path extrusionOk="0" h="34" w="35">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 name="Google Shape;88;p3"/>
            <p:cNvSpPr/>
            <p:nvPr/>
          </p:nvSpPr>
          <p:spPr>
            <a:xfrm>
              <a:off x="595313" y="4763"/>
              <a:ext cx="638175" cy="4025900"/>
            </a:xfrm>
            <a:custGeom>
              <a:rect b="b" l="l" r="r" t="t"/>
              <a:pathLst>
                <a:path extrusionOk="0" h="2536" w="402">
                  <a:moveTo>
                    <a:pt x="402" y="2536"/>
                  </a:moveTo>
                  <a:lnTo>
                    <a:pt x="387" y="2536"/>
                  </a:lnTo>
                  <a:lnTo>
                    <a:pt x="387" y="2311"/>
                  </a:lnTo>
                  <a:lnTo>
                    <a:pt x="0" y="1925"/>
                  </a:lnTo>
                  <a:lnTo>
                    <a:pt x="0" y="0"/>
                  </a:lnTo>
                  <a:lnTo>
                    <a:pt x="15" y="0"/>
                  </a:lnTo>
                  <a:lnTo>
                    <a:pt x="15" y="1916"/>
                  </a:lnTo>
                  <a:lnTo>
                    <a:pt x="402" y="2302"/>
                  </a:lnTo>
                  <a:lnTo>
                    <a:pt x="402" y="2536"/>
                  </a:lnTo>
                  <a:close/>
                </a:path>
              </a:pathLst>
            </a:custGeom>
            <a:gradFill>
              <a:gsLst>
                <a:gs pos="0">
                  <a:schemeClr val="lt2"/>
                </a:gs>
                <a:gs pos="100000">
                  <a:srgbClr val="3B95DE"/>
                </a:gs>
              </a:gsLst>
              <a:lin ang="5400000" scaled="0"/>
            </a:gradFill>
            <a:ln>
              <a:noFill/>
            </a:ln>
          </p:spPr>
        </p:sp>
        <p:sp>
          <p:nvSpPr>
            <p:cNvPr id="89" name="Google Shape;89;p3"/>
            <p:cNvSpPr/>
            <p:nvPr/>
          </p:nvSpPr>
          <p:spPr>
            <a:xfrm>
              <a:off x="1223963" y="1382713"/>
              <a:ext cx="142875" cy="476250"/>
            </a:xfrm>
            <a:custGeom>
              <a:rect b="b" l="l" r="r" t="t"/>
              <a:pathLst>
                <a:path extrusionOk="0" h="300" w="90">
                  <a:moveTo>
                    <a:pt x="90" y="300"/>
                  </a:moveTo>
                  <a:lnTo>
                    <a:pt x="78" y="300"/>
                  </a:lnTo>
                  <a:lnTo>
                    <a:pt x="78" y="84"/>
                  </a:lnTo>
                  <a:lnTo>
                    <a:pt x="0" y="9"/>
                  </a:lnTo>
                  <a:lnTo>
                    <a:pt x="9" y="0"/>
                  </a:lnTo>
                  <a:lnTo>
                    <a:pt x="90" y="81"/>
                  </a:lnTo>
                  <a:lnTo>
                    <a:pt x="90" y="300"/>
                  </a:lnTo>
                  <a:close/>
                </a:path>
              </a:pathLst>
            </a:custGeom>
            <a:gradFill>
              <a:gsLst>
                <a:gs pos="0">
                  <a:schemeClr val="lt2"/>
                </a:gs>
                <a:gs pos="100000">
                  <a:srgbClr val="3B95DE"/>
                </a:gs>
              </a:gsLst>
              <a:lin ang="5400000" scaled="0"/>
            </a:gradFill>
            <a:ln>
              <a:noFill/>
            </a:ln>
          </p:spPr>
        </p:sp>
        <p:sp>
          <p:nvSpPr>
            <p:cNvPr id="90" name="Google Shape;90;p3"/>
            <p:cNvSpPr/>
            <p:nvPr/>
          </p:nvSpPr>
          <p:spPr>
            <a:xfrm>
              <a:off x="1300163" y="1849438"/>
              <a:ext cx="109538" cy="107950"/>
            </a:xfrm>
            <a:custGeom>
              <a:rect b="b" l="l" r="r" t="t"/>
              <a:pathLst>
                <a:path extrusionOk="0" h="23" w="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 name="Google Shape;91;p3"/>
            <p:cNvSpPr/>
            <p:nvPr/>
          </p:nvSpPr>
          <p:spPr>
            <a:xfrm>
              <a:off x="280988" y="3417888"/>
              <a:ext cx="142875" cy="474663"/>
            </a:xfrm>
            <a:custGeom>
              <a:rect b="b" l="l" r="r" t="t"/>
              <a:pathLst>
                <a:path extrusionOk="0" h="299" w="90">
                  <a:moveTo>
                    <a:pt x="12" y="299"/>
                  </a:moveTo>
                  <a:lnTo>
                    <a:pt x="0" y="299"/>
                  </a:lnTo>
                  <a:lnTo>
                    <a:pt x="0" y="80"/>
                  </a:lnTo>
                  <a:lnTo>
                    <a:pt x="81" y="0"/>
                  </a:lnTo>
                  <a:lnTo>
                    <a:pt x="90" y="8"/>
                  </a:lnTo>
                  <a:lnTo>
                    <a:pt x="12" y="83"/>
                  </a:lnTo>
                  <a:lnTo>
                    <a:pt x="12" y="299"/>
                  </a:lnTo>
                  <a:close/>
                </a:path>
              </a:pathLst>
            </a:custGeom>
            <a:gradFill>
              <a:gsLst>
                <a:gs pos="0">
                  <a:schemeClr val="lt2"/>
                </a:gs>
                <a:gs pos="100000">
                  <a:srgbClr val="3B95DE"/>
                </a:gs>
              </a:gsLst>
              <a:lin ang="5400000" scaled="0"/>
            </a:gradFill>
            <a:ln>
              <a:noFill/>
            </a:ln>
          </p:spPr>
        </p:sp>
        <p:sp>
          <p:nvSpPr>
            <p:cNvPr id="92" name="Google Shape;92;p3"/>
            <p:cNvSpPr/>
            <p:nvPr/>
          </p:nvSpPr>
          <p:spPr>
            <a:xfrm>
              <a:off x="238125" y="3883025"/>
              <a:ext cx="109538" cy="109538"/>
            </a:xfrm>
            <a:custGeom>
              <a:rect b="b" l="l" r="r" t="t"/>
              <a:pathLst>
                <a:path extrusionOk="0" h="23" w="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 name="Google Shape;93;p3"/>
            <p:cNvSpPr/>
            <p:nvPr/>
          </p:nvSpPr>
          <p:spPr>
            <a:xfrm>
              <a:off x="4763" y="2166938"/>
              <a:ext cx="114300" cy="452438"/>
            </a:xfrm>
            <a:custGeom>
              <a:rect b="b" l="l" r="r" t="t"/>
              <a:pathLst>
                <a:path extrusionOk="0" h="285" w="72">
                  <a:moveTo>
                    <a:pt x="6" y="285"/>
                  </a:moveTo>
                  <a:lnTo>
                    <a:pt x="0" y="276"/>
                  </a:lnTo>
                  <a:lnTo>
                    <a:pt x="60" y="216"/>
                  </a:lnTo>
                  <a:lnTo>
                    <a:pt x="60" y="0"/>
                  </a:lnTo>
                  <a:lnTo>
                    <a:pt x="72" y="0"/>
                  </a:lnTo>
                  <a:lnTo>
                    <a:pt x="72" y="222"/>
                  </a:lnTo>
                  <a:lnTo>
                    <a:pt x="6" y="285"/>
                  </a:lnTo>
                  <a:close/>
                </a:path>
              </a:pathLst>
            </a:custGeom>
            <a:gradFill>
              <a:gsLst>
                <a:gs pos="0">
                  <a:schemeClr val="lt2"/>
                </a:gs>
                <a:gs pos="100000">
                  <a:srgbClr val="3B95DE"/>
                </a:gs>
              </a:gsLst>
              <a:lin ang="5400000" scaled="0"/>
            </a:gradFill>
            <a:ln>
              <a:noFill/>
            </a:ln>
          </p:spPr>
        </p:sp>
        <p:sp>
          <p:nvSpPr>
            <p:cNvPr id="94" name="Google Shape;94;p3"/>
            <p:cNvSpPr/>
            <p:nvPr/>
          </p:nvSpPr>
          <p:spPr>
            <a:xfrm>
              <a:off x="52388" y="2066925"/>
              <a:ext cx="109538" cy="109538"/>
            </a:xfrm>
            <a:custGeom>
              <a:rect b="b" l="l" r="r" t="t"/>
              <a:pathLst>
                <a:path extrusionOk="0" h="23" w="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 name="Google Shape;95;p3"/>
            <p:cNvSpPr/>
            <p:nvPr/>
          </p:nvSpPr>
          <p:spPr>
            <a:xfrm>
              <a:off x="1228725" y="4662488"/>
              <a:ext cx="23813" cy="2181225"/>
            </a:xfrm>
            <a:prstGeom prst="rect">
              <a:avLst/>
            </a:pr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 name="Google Shape;96;p3"/>
            <p:cNvSpPr/>
            <p:nvPr/>
          </p:nvSpPr>
          <p:spPr>
            <a:xfrm>
              <a:off x="1319213" y="5041900"/>
              <a:ext cx="371475" cy="1801813"/>
            </a:xfrm>
            <a:custGeom>
              <a:rect b="b" l="l" r="r" t="t"/>
              <a:pathLst>
                <a:path extrusionOk="0" h="1135" w="234">
                  <a:moveTo>
                    <a:pt x="15" y="1135"/>
                  </a:moveTo>
                  <a:lnTo>
                    <a:pt x="0" y="1135"/>
                  </a:lnTo>
                  <a:lnTo>
                    <a:pt x="0" y="515"/>
                  </a:lnTo>
                  <a:lnTo>
                    <a:pt x="0" y="512"/>
                  </a:lnTo>
                  <a:lnTo>
                    <a:pt x="219" y="0"/>
                  </a:lnTo>
                  <a:lnTo>
                    <a:pt x="234" y="6"/>
                  </a:lnTo>
                  <a:lnTo>
                    <a:pt x="15" y="518"/>
                  </a:lnTo>
                  <a:lnTo>
                    <a:pt x="15" y="1135"/>
                  </a:lnTo>
                  <a:close/>
                </a:path>
              </a:pathLst>
            </a:custGeom>
            <a:gradFill>
              <a:gsLst>
                <a:gs pos="0">
                  <a:schemeClr val="lt2"/>
                </a:gs>
                <a:gs pos="100000">
                  <a:srgbClr val="3B95DE"/>
                </a:gs>
              </a:gsLst>
              <a:lin ang="5400000" scaled="0"/>
            </a:gradFill>
            <a:ln>
              <a:noFill/>
            </a:ln>
          </p:spPr>
        </p:sp>
        <p:sp>
          <p:nvSpPr>
            <p:cNvPr id="97" name="Google Shape;97;p3"/>
            <p:cNvSpPr/>
            <p:nvPr/>
          </p:nvSpPr>
          <p:spPr>
            <a:xfrm>
              <a:off x="1147763" y="4481513"/>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 name="Google Shape;98;p3"/>
            <p:cNvSpPr/>
            <p:nvPr/>
          </p:nvSpPr>
          <p:spPr>
            <a:xfrm>
              <a:off x="819150" y="3983038"/>
              <a:ext cx="347663" cy="2860675"/>
            </a:xfrm>
            <a:custGeom>
              <a:rect b="b" l="l" r="r" t="t"/>
              <a:pathLst>
                <a:path extrusionOk="0" h="1802" w="219">
                  <a:moveTo>
                    <a:pt x="219" y="1802"/>
                  </a:moveTo>
                  <a:lnTo>
                    <a:pt x="201" y="1802"/>
                  </a:lnTo>
                  <a:lnTo>
                    <a:pt x="201" y="1185"/>
                  </a:lnTo>
                  <a:lnTo>
                    <a:pt x="0" y="3"/>
                  </a:lnTo>
                  <a:lnTo>
                    <a:pt x="15" y="0"/>
                  </a:lnTo>
                  <a:lnTo>
                    <a:pt x="219" y="1185"/>
                  </a:lnTo>
                  <a:lnTo>
                    <a:pt x="219" y="1802"/>
                  </a:lnTo>
                  <a:close/>
                </a:path>
              </a:pathLst>
            </a:custGeom>
            <a:gradFill>
              <a:gsLst>
                <a:gs pos="0">
                  <a:schemeClr val="lt2"/>
                </a:gs>
                <a:gs pos="100000">
                  <a:srgbClr val="3B95DE"/>
                </a:gs>
              </a:gsLst>
              <a:lin ang="5400000" scaled="0"/>
            </a:gradFill>
            <a:ln>
              <a:noFill/>
            </a:ln>
          </p:spPr>
        </p:sp>
        <p:sp>
          <p:nvSpPr>
            <p:cNvPr id="99" name="Google Shape;99;p3"/>
            <p:cNvSpPr/>
            <p:nvPr/>
          </p:nvSpPr>
          <p:spPr>
            <a:xfrm>
              <a:off x="728663" y="3806825"/>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 name="Google Shape;100;p3"/>
            <p:cNvSpPr/>
            <p:nvPr/>
          </p:nvSpPr>
          <p:spPr>
            <a:xfrm>
              <a:off x="1624013" y="4867275"/>
              <a:ext cx="190500"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 name="Google Shape;101;p3"/>
            <p:cNvSpPr/>
            <p:nvPr/>
          </p:nvSpPr>
          <p:spPr>
            <a:xfrm>
              <a:off x="1404938" y="5422900"/>
              <a:ext cx="371475" cy="1425575"/>
            </a:xfrm>
            <a:custGeom>
              <a:rect b="b" l="l" r="r" t="t"/>
              <a:pathLst>
                <a:path extrusionOk="0" h="898" w="234">
                  <a:moveTo>
                    <a:pt x="18" y="898"/>
                  </a:moveTo>
                  <a:lnTo>
                    <a:pt x="0" y="898"/>
                  </a:lnTo>
                  <a:lnTo>
                    <a:pt x="0" y="515"/>
                  </a:lnTo>
                  <a:lnTo>
                    <a:pt x="0" y="512"/>
                  </a:lnTo>
                  <a:lnTo>
                    <a:pt x="222" y="0"/>
                  </a:lnTo>
                  <a:lnTo>
                    <a:pt x="234" y="6"/>
                  </a:lnTo>
                  <a:lnTo>
                    <a:pt x="18" y="518"/>
                  </a:lnTo>
                  <a:lnTo>
                    <a:pt x="18" y="898"/>
                  </a:lnTo>
                  <a:close/>
                </a:path>
              </a:pathLst>
            </a:custGeom>
            <a:gradFill>
              <a:gsLst>
                <a:gs pos="0">
                  <a:schemeClr val="lt2"/>
                </a:gs>
                <a:gs pos="100000">
                  <a:srgbClr val="3B95DE"/>
                </a:gs>
              </a:gsLst>
              <a:lin ang="5400000" scaled="0"/>
            </a:gradFill>
            <a:ln>
              <a:noFill/>
            </a:ln>
          </p:spPr>
        </p:sp>
        <p:sp>
          <p:nvSpPr>
            <p:cNvPr id="102" name="Google Shape;102;p3"/>
            <p:cNvSpPr/>
            <p:nvPr/>
          </p:nvSpPr>
          <p:spPr>
            <a:xfrm>
              <a:off x="1666875" y="5945188"/>
              <a:ext cx="152400" cy="912813"/>
            </a:xfrm>
            <a:custGeom>
              <a:rect b="b" l="l" r="r" t="t"/>
              <a:pathLst>
                <a:path extrusionOk="0" h="575" w="96">
                  <a:moveTo>
                    <a:pt x="15" y="575"/>
                  </a:moveTo>
                  <a:lnTo>
                    <a:pt x="0" y="569"/>
                  </a:lnTo>
                  <a:lnTo>
                    <a:pt x="81" y="383"/>
                  </a:lnTo>
                  <a:lnTo>
                    <a:pt x="81" y="0"/>
                  </a:lnTo>
                  <a:lnTo>
                    <a:pt x="96" y="0"/>
                  </a:lnTo>
                  <a:lnTo>
                    <a:pt x="96" y="386"/>
                  </a:lnTo>
                  <a:lnTo>
                    <a:pt x="15" y="575"/>
                  </a:lnTo>
                  <a:close/>
                </a:path>
              </a:pathLst>
            </a:custGeom>
            <a:gradFill>
              <a:gsLst>
                <a:gs pos="0">
                  <a:schemeClr val="lt2"/>
                </a:gs>
                <a:gs pos="100000">
                  <a:srgbClr val="3B95DE"/>
                </a:gs>
              </a:gsLst>
              <a:lin ang="5400000" scaled="0"/>
            </a:gradFill>
            <a:ln>
              <a:noFill/>
            </a:ln>
          </p:spPr>
        </p:sp>
        <p:sp>
          <p:nvSpPr>
            <p:cNvPr id="103" name="Google Shape;103;p3"/>
            <p:cNvSpPr/>
            <p:nvPr/>
          </p:nvSpPr>
          <p:spPr>
            <a:xfrm>
              <a:off x="1709738" y="5246688"/>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 name="Google Shape;104;p3"/>
            <p:cNvSpPr/>
            <p:nvPr/>
          </p:nvSpPr>
          <p:spPr>
            <a:xfrm>
              <a:off x="1709738" y="5764213"/>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 name="Google Shape;105;p3"/>
            <p:cNvSpPr/>
            <p:nvPr/>
          </p:nvSpPr>
          <p:spPr>
            <a:xfrm>
              <a:off x="1766888" y="6330950"/>
              <a:ext cx="419100" cy="527050"/>
            </a:xfrm>
            <a:custGeom>
              <a:rect b="b" l="l" r="r" t="t"/>
              <a:pathLst>
                <a:path extrusionOk="0" h="332" w="264">
                  <a:moveTo>
                    <a:pt x="12" y="332"/>
                  </a:moveTo>
                  <a:lnTo>
                    <a:pt x="0" y="326"/>
                  </a:lnTo>
                  <a:lnTo>
                    <a:pt x="45" y="206"/>
                  </a:lnTo>
                  <a:lnTo>
                    <a:pt x="255" y="0"/>
                  </a:lnTo>
                  <a:lnTo>
                    <a:pt x="264" y="12"/>
                  </a:lnTo>
                  <a:lnTo>
                    <a:pt x="60" y="215"/>
                  </a:lnTo>
                  <a:lnTo>
                    <a:pt x="12" y="332"/>
                  </a:lnTo>
                  <a:close/>
                </a:path>
              </a:pathLst>
            </a:custGeom>
            <a:gradFill>
              <a:gsLst>
                <a:gs pos="0">
                  <a:schemeClr val="lt2"/>
                </a:gs>
                <a:gs pos="100000">
                  <a:srgbClr val="3B95DE"/>
                </a:gs>
              </a:gsLst>
              <a:lin ang="5400000" scaled="0"/>
            </a:gradFill>
            <a:ln>
              <a:noFill/>
            </a:ln>
          </p:spPr>
        </p:sp>
        <p:sp>
          <p:nvSpPr>
            <p:cNvPr id="106" name="Google Shape;106;p3"/>
            <p:cNvSpPr/>
            <p:nvPr/>
          </p:nvSpPr>
          <p:spPr>
            <a:xfrm>
              <a:off x="2147888" y="6221413"/>
              <a:ext cx="157163" cy="147638"/>
            </a:xfrm>
            <a:custGeom>
              <a:rect b="b" l="l" r="r" t="t"/>
              <a:pathLst>
                <a:path extrusionOk="0" h="31" w="33">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 name="Google Shape;107;p3"/>
            <p:cNvSpPr/>
            <p:nvPr/>
          </p:nvSpPr>
          <p:spPr>
            <a:xfrm>
              <a:off x="504825" y="9525"/>
              <a:ext cx="233363" cy="5103813"/>
            </a:xfrm>
            <a:custGeom>
              <a:rect b="b" l="l" r="r" t="t"/>
              <a:pathLst>
                <a:path extrusionOk="0" h="3215" w="147">
                  <a:moveTo>
                    <a:pt x="132" y="3215"/>
                  </a:moveTo>
                  <a:lnTo>
                    <a:pt x="129" y="2754"/>
                  </a:lnTo>
                  <a:lnTo>
                    <a:pt x="0" y="1901"/>
                  </a:lnTo>
                  <a:lnTo>
                    <a:pt x="0" y="0"/>
                  </a:lnTo>
                  <a:lnTo>
                    <a:pt x="15" y="0"/>
                  </a:lnTo>
                  <a:lnTo>
                    <a:pt x="15" y="1898"/>
                  </a:lnTo>
                  <a:lnTo>
                    <a:pt x="144" y="2754"/>
                  </a:lnTo>
                  <a:lnTo>
                    <a:pt x="147" y="3215"/>
                  </a:lnTo>
                  <a:lnTo>
                    <a:pt x="132" y="3215"/>
                  </a:lnTo>
                  <a:close/>
                </a:path>
              </a:pathLst>
            </a:custGeom>
            <a:gradFill>
              <a:gsLst>
                <a:gs pos="0">
                  <a:schemeClr val="lt2"/>
                </a:gs>
                <a:gs pos="100000">
                  <a:srgbClr val="3B95DE"/>
                </a:gs>
              </a:gsLst>
              <a:lin ang="5400000" scaled="0"/>
            </a:gradFill>
            <a:ln>
              <a:noFill/>
            </a:ln>
          </p:spPr>
        </p:sp>
        <p:sp>
          <p:nvSpPr>
            <p:cNvPr id="108" name="Google Shape;108;p3"/>
            <p:cNvSpPr/>
            <p:nvPr/>
          </p:nvSpPr>
          <p:spPr>
            <a:xfrm>
              <a:off x="633413" y="5103813"/>
              <a:ext cx="185738" cy="185738"/>
            </a:xfrm>
            <a:custGeom>
              <a:rect b="b" l="l" r="r" t="t"/>
              <a:pathLst>
                <a:path extrusionOk="0" h="39" w="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09" name="Google Shape;109;p3"/>
          <p:cNvSpPr txBox="1"/>
          <p:nvPr>
            <p:ph type="ctrTitle"/>
          </p:nvPr>
        </p:nvSpPr>
        <p:spPr>
          <a:xfrm>
            <a:off x="1876424" y="1122363"/>
            <a:ext cx="8791575" cy="23876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4800"/>
              <a:buFont typeface="Twentieth Century"/>
              <a:buNone/>
              <a:defRPr sz="48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0" name="Google Shape;110;p3"/>
          <p:cNvSpPr txBox="1"/>
          <p:nvPr>
            <p:ph idx="1" type="subTitle"/>
          </p:nvPr>
        </p:nvSpPr>
        <p:spPr>
          <a:xfrm>
            <a:off x="1876424" y="3602038"/>
            <a:ext cx="8791575" cy="1655762"/>
          </a:xfrm>
          <a:prstGeom prst="rect">
            <a:avLst/>
          </a:prstGeom>
          <a:noFill/>
          <a:ln>
            <a:noFill/>
          </a:ln>
        </p:spPr>
        <p:txBody>
          <a:bodyPr anchorCtr="0" anchor="t" bIns="45700" lIns="91425" spcFirstLastPara="1" rIns="91425" wrap="square" tIns="45700">
            <a:normAutofit/>
          </a:bodyPr>
          <a:lstStyle>
            <a:lvl1pPr lvl="0" algn="l">
              <a:lnSpc>
                <a:spcPct val="120000"/>
              </a:lnSpc>
              <a:spcBef>
                <a:spcPts val="1000"/>
              </a:spcBef>
              <a:spcAft>
                <a:spcPts val="0"/>
              </a:spcAft>
              <a:buClr>
                <a:schemeClr val="lt2"/>
              </a:buClr>
              <a:buSzPts val="2500"/>
              <a:buNone/>
              <a:defRPr sz="2000" cap="none">
                <a:solidFill>
                  <a:schemeClr val="lt2"/>
                </a:solidFill>
              </a:defRPr>
            </a:lvl1pPr>
            <a:lvl2pPr lvl="1" algn="ctr">
              <a:lnSpc>
                <a:spcPct val="120000"/>
              </a:lnSpc>
              <a:spcBef>
                <a:spcPts val="500"/>
              </a:spcBef>
              <a:spcAft>
                <a:spcPts val="0"/>
              </a:spcAft>
              <a:buClr>
                <a:schemeClr val="lt1"/>
              </a:buClr>
              <a:buSzPts val="2500"/>
              <a:buNone/>
              <a:defRPr sz="2000"/>
            </a:lvl2pPr>
            <a:lvl3pPr lvl="2" algn="ctr">
              <a:lnSpc>
                <a:spcPct val="120000"/>
              </a:lnSpc>
              <a:spcBef>
                <a:spcPts val="500"/>
              </a:spcBef>
              <a:spcAft>
                <a:spcPts val="0"/>
              </a:spcAft>
              <a:buClr>
                <a:schemeClr val="lt1"/>
              </a:buClr>
              <a:buSzPts val="2250"/>
              <a:buNone/>
              <a:defRPr sz="1800"/>
            </a:lvl3pPr>
            <a:lvl4pPr lvl="3" algn="ctr">
              <a:lnSpc>
                <a:spcPct val="120000"/>
              </a:lnSpc>
              <a:spcBef>
                <a:spcPts val="500"/>
              </a:spcBef>
              <a:spcAft>
                <a:spcPts val="0"/>
              </a:spcAft>
              <a:buClr>
                <a:schemeClr val="lt1"/>
              </a:buClr>
              <a:buSzPts val="2000"/>
              <a:buNone/>
              <a:defRPr sz="1600"/>
            </a:lvl4pPr>
            <a:lvl5pPr lvl="4" algn="ctr">
              <a:lnSpc>
                <a:spcPct val="120000"/>
              </a:lnSpc>
              <a:spcBef>
                <a:spcPts val="500"/>
              </a:spcBef>
              <a:spcAft>
                <a:spcPts val="0"/>
              </a:spcAft>
              <a:buClr>
                <a:schemeClr val="lt1"/>
              </a:buClr>
              <a:buSzPts val="2000"/>
              <a:buNone/>
              <a:defRPr sz="1600"/>
            </a:lvl5pPr>
            <a:lvl6pPr lvl="5" algn="ctr">
              <a:lnSpc>
                <a:spcPct val="120000"/>
              </a:lnSpc>
              <a:spcBef>
                <a:spcPts val="500"/>
              </a:spcBef>
              <a:spcAft>
                <a:spcPts val="0"/>
              </a:spcAft>
              <a:buClr>
                <a:schemeClr val="lt1"/>
              </a:buClr>
              <a:buSzPts val="2000"/>
              <a:buNone/>
              <a:defRPr sz="1600"/>
            </a:lvl6pPr>
            <a:lvl7pPr lvl="6" algn="ctr">
              <a:lnSpc>
                <a:spcPct val="120000"/>
              </a:lnSpc>
              <a:spcBef>
                <a:spcPts val="500"/>
              </a:spcBef>
              <a:spcAft>
                <a:spcPts val="0"/>
              </a:spcAft>
              <a:buClr>
                <a:schemeClr val="lt1"/>
              </a:buClr>
              <a:buSzPts val="2000"/>
              <a:buNone/>
              <a:defRPr sz="1600"/>
            </a:lvl7pPr>
            <a:lvl8pPr lvl="7" algn="ctr">
              <a:lnSpc>
                <a:spcPct val="120000"/>
              </a:lnSpc>
              <a:spcBef>
                <a:spcPts val="500"/>
              </a:spcBef>
              <a:spcAft>
                <a:spcPts val="0"/>
              </a:spcAft>
              <a:buClr>
                <a:schemeClr val="lt1"/>
              </a:buClr>
              <a:buSzPts val="2000"/>
              <a:buNone/>
              <a:defRPr sz="1600"/>
            </a:lvl8pPr>
            <a:lvl9pPr lvl="8" algn="ctr">
              <a:lnSpc>
                <a:spcPct val="120000"/>
              </a:lnSpc>
              <a:spcBef>
                <a:spcPts val="500"/>
              </a:spcBef>
              <a:spcAft>
                <a:spcPts val="0"/>
              </a:spcAft>
              <a:buClr>
                <a:schemeClr val="lt1"/>
              </a:buClr>
              <a:buSzPts val="2000"/>
              <a:buNone/>
              <a:defRPr sz="1600"/>
            </a:lvl9pPr>
          </a:lstStyle>
          <a:p/>
        </p:txBody>
      </p:sp>
      <p:sp>
        <p:nvSpPr>
          <p:cNvPr id="111" name="Google Shape;111;p3"/>
          <p:cNvSpPr txBox="1"/>
          <p:nvPr>
            <p:ph idx="10" type="dt"/>
          </p:nvPr>
        </p:nvSpPr>
        <p:spPr>
          <a:xfrm>
            <a:off x="7077511" y="5410201"/>
            <a:ext cx="274320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2" name="Google Shape;112;p3"/>
          <p:cNvSpPr txBox="1"/>
          <p:nvPr>
            <p:ph idx="11" type="ftr"/>
          </p:nvPr>
        </p:nvSpPr>
        <p:spPr>
          <a:xfrm>
            <a:off x="1876424" y="5410201"/>
            <a:ext cx="5124886"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3" name="Google Shape;113;p3"/>
          <p:cNvSpPr txBox="1"/>
          <p:nvPr>
            <p:ph idx="12" type="sldNum"/>
          </p:nvPr>
        </p:nvSpPr>
        <p:spPr>
          <a:xfrm>
            <a:off x="9896911" y="5410199"/>
            <a:ext cx="771089"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1pPr>
            <a:lvl2pPr indent="0" lvl="1"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2pPr>
            <a:lvl3pPr indent="0" lvl="2"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3pPr>
            <a:lvl4pPr indent="0" lvl="3"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4pPr>
            <a:lvl5pPr indent="0" lvl="4"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5pPr>
            <a:lvl6pPr indent="0" lvl="5"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6pPr>
            <a:lvl7pPr indent="0" lvl="6"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7pPr>
            <a:lvl8pPr indent="0" lvl="7"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8pPr>
            <a:lvl9pPr indent="0" lvl="8"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anoramic Picture with Caption">
  <p:cSld name="Panoramic Picture with Caption">
    <p:spTree>
      <p:nvGrpSpPr>
        <p:cNvPr id="165" name="Shape 165"/>
        <p:cNvGrpSpPr/>
        <p:nvPr/>
      </p:nvGrpSpPr>
      <p:grpSpPr>
        <a:xfrm>
          <a:off x="0" y="0"/>
          <a:ext cx="0" cy="0"/>
          <a:chOff x="0" y="0"/>
          <a:chExt cx="0" cy="0"/>
        </a:xfrm>
      </p:grpSpPr>
      <p:sp>
        <p:nvSpPr>
          <p:cNvPr id="166" name="Google Shape;166;p12"/>
          <p:cNvSpPr txBox="1"/>
          <p:nvPr>
            <p:ph type="title"/>
          </p:nvPr>
        </p:nvSpPr>
        <p:spPr>
          <a:xfrm>
            <a:off x="1141410" y="4304664"/>
            <a:ext cx="9912355" cy="819355"/>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3200"/>
              <a:buFont typeface="Twentieth Century"/>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7" name="Google Shape;167;p12"/>
          <p:cNvSpPr/>
          <p:nvPr>
            <p:ph idx="2" type="pic"/>
          </p:nvPr>
        </p:nvSpPr>
        <p:spPr>
          <a:xfrm>
            <a:off x="1141411" y="606426"/>
            <a:ext cx="9912354" cy="3299778"/>
          </a:xfrm>
          <a:prstGeom prst="round2DiagRect">
            <a:avLst>
              <a:gd fmla="val 4860" name="adj1"/>
              <a:gd fmla="val 0" name="adj2"/>
            </a:avLst>
          </a:prstGeom>
          <a:noFill/>
          <a:ln cap="sq" cmpd="sng" w="19050">
            <a:solidFill>
              <a:srgbClr val="B3FFFF">
                <a:alpha val="60000"/>
              </a:srgbClr>
            </a:solidFill>
            <a:prstDash val="solid"/>
            <a:miter lim="800000"/>
            <a:headEnd len="sm" w="sm" type="none"/>
            <a:tailEnd len="sm" w="sm" type="none"/>
          </a:ln>
          <a:effectLst>
            <a:outerShdw blurRad="88900" rotWithShape="0" algn="t" dir="5400000" dist="38100">
              <a:srgbClr val="000000">
                <a:alpha val="40000"/>
              </a:srgbClr>
            </a:outerShdw>
          </a:effectLst>
        </p:spPr>
        <p:txBody>
          <a:bodyPr anchorCtr="0" anchor="t" bIns="45700" lIns="91425" spcFirstLastPara="1" rIns="91425" wrap="square" tIns="45700">
            <a:normAutofit/>
          </a:bodyPr>
          <a:lstStyle>
            <a:lvl1pPr lvl="0" marR="0" rtl="0" algn="l">
              <a:lnSpc>
                <a:spcPct val="120000"/>
              </a:lnSpc>
              <a:spcBef>
                <a:spcPts val="1000"/>
              </a:spcBef>
              <a:spcAft>
                <a:spcPts val="0"/>
              </a:spcAft>
              <a:buClr>
                <a:schemeClr val="lt1"/>
              </a:buClr>
              <a:buSzPts val="4000"/>
              <a:buFont typeface="Arial"/>
              <a:buNone/>
              <a:defRPr b="0" i="0" sz="3200" u="none" cap="none" strike="noStrike">
                <a:solidFill>
                  <a:schemeClr val="lt1"/>
                </a:solidFill>
                <a:latin typeface="Twentieth Century"/>
                <a:ea typeface="Twentieth Century"/>
                <a:cs typeface="Twentieth Century"/>
                <a:sym typeface="Twentieth Century"/>
              </a:defRPr>
            </a:lvl1pPr>
            <a:lvl2pPr lvl="1" marR="0" rtl="0" algn="l">
              <a:lnSpc>
                <a:spcPct val="120000"/>
              </a:lnSpc>
              <a:spcBef>
                <a:spcPts val="500"/>
              </a:spcBef>
              <a:spcAft>
                <a:spcPts val="0"/>
              </a:spcAft>
              <a:buClr>
                <a:schemeClr val="lt1"/>
              </a:buClr>
              <a:buSzPts val="2500"/>
              <a:buFont typeface="Arial"/>
              <a:buChar char="•"/>
              <a:defRPr b="0" i="0" sz="2000" u="none" cap="none" strike="noStrike">
                <a:solidFill>
                  <a:schemeClr val="lt1"/>
                </a:solidFill>
                <a:latin typeface="Twentieth Century"/>
                <a:ea typeface="Twentieth Century"/>
                <a:cs typeface="Twentieth Century"/>
                <a:sym typeface="Twentieth Century"/>
              </a:defRPr>
            </a:lvl2pPr>
            <a:lvl3pPr lvl="2" marR="0" rtl="0" algn="l">
              <a:lnSpc>
                <a:spcPct val="120000"/>
              </a:lnSpc>
              <a:spcBef>
                <a:spcPts val="500"/>
              </a:spcBef>
              <a:spcAft>
                <a:spcPts val="0"/>
              </a:spcAft>
              <a:buClr>
                <a:schemeClr val="lt1"/>
              </a:buClr>
              <a:buSzPts val="2250"/>
              <a:buFont typeface="Arial"/>
              <a:buChar char="•"/>
              <a:defRPr b="0" i="0" sz="1800" u="none" cap="none" strike="noStrike">
                <a:solidFill>
                  <a:schemeClr val="lt1"/>
                </a:solidFill>
                <a:latin typeface="Twentieth Century"/>
                <a:ea typeface="Twentieth Century"/>
                <a:cs typeface="Twentieth Century"/>
                <a:sym typeface="Twentieth Century"/>
              </a:defRPr>
            </a:lvl3pPr>
            <a:lvl4pPr lvl="3" marR="0" rtl="0" algn="l">
              <a:lnSpc>
                <a:spcPct val="120000"/>
              </a:lnSpc>
              <a:spcBef>
                <a:spcPts val="500"/>
              </a:spcBef>
              <a:spcAft>
                <a:spcPts val="0"/>
              </a:spcAft>
              <a:buClr>
                <a:schemeClr val="lt1"/>
              </a:buClr>
              <a:buSzPts val="2000"/>
              <a:buFont typeface="Arial"/>
              <a:buChar char="•"/>
              <a:defRPr b="0" i="0" sz="1600" u="none" cap="none" strike="noStrike">
                <a:solidFill>
                  <a:schemeClr val="lt1"/>
                </a:solidFill>
                <a:latin typeface="Twentieth Century"/>
                <a:ea typeface="Twentieth Century"/>
                <a:cs typeface="Twentieth Century"/>
                <a:sym typeface="Twentieth Century"/>
              </a:defRPr>
            </a:lvl4pPr>
            <a:lvl5pPr lvl="4" marR="0" rtl="0" algn="l">
              <a:lnSpc>
                <a:spcPct val="120000"/>
              </a:lnSpc>
              <a:spcBef>
                <a:spcPts val="500"/>
              </a:spcBef>
              <a:spcAft>
                <a:spcPts val="0"/>
              </a:spcAft>
              <a:buClr>
                <a:schemeClr val="lt1"/>
              </a:buClr>
              <a:buSzPts val="2000"/>
              <a:buFont typeface="Arial"/>
              <a:buChar char="•"/>
              <a:defRPr b="0" i="0" sz="1600" u="none" cap="none" strike="noStrike">
                <a:solidFill>
                  <a:schemeClr val="lt1"/>
                </a:solidFill>
                <a:latin typeface="Twentieth Century"/>
                <a:ea typeface="Twentieth Century"/>
                <a:cs typeface="Twentieth Century"/>
                <a:sym typeface="Twentieth Century"/>
              </a:defRPr>
            </a:lvl5pPr>
            <a:lvl6pPr lvl="5" marR="0" rtl="0" algn="l">
              <a:lnSpc>
                <a:spcPct val="120000"/>
              </a:lnSpc>
              <a:spcBef>
                <a:spcPts val="500"/>
              </a:spcBef>
              <a:spcAft>
                <a:spcPts val="0"/>
              </a:spcAft>
              <a:buClr>
                <a:schemeClr val="lt1"/>
              </a:buClr>
              <a:buSzPts val="1750"/>
              <a:buFont typeface="Arial"/>
              <a:buChar char="•"/>
              <a:defRPr b="0" i="0" sz="1400" u="none" cap="none" strike="noStrike">
                <a:solidFill>
                  <a:schemeClr val="lt1"/>
                </a:solidFill>
                <a:latin typeface="Twentieth Century"/>
                <a:ea typeface="Twentieth Century"/>
                <a:cs typeface="Twentieth Century"/>
                <a:sym typeface="Twentieth Century"/>
              </a:defRPr>
            </a:lvl6pPr>
            <a:lvl7pPr lvl="6" marR="0" rtl="0" algn="l">
              <a:lnSpc>
                <a:spcPct val="120000"/>
              </a:lnSpc>
              <a:spcBef>
                <a:spcPts val="500"/>
              </a:spcBef>
              <a:spcAft>
                <a:spcPts val="0"/>
              </a:spcAft>
              <a:buClr>
                <a:schemeClr val="lt1"/>
              </a:buClr>
              <a:buSzPts val="1750"/>
              <a:buFont typeface="Arial"/>
              <a:buChar char="•"/>
              <a:defRPr b="0" i="0" sz="1400" u="none" cap="none" strike="noStrike">
                <a:solidFill>
                  <a:schemeClr val="lt1"/>
                </a:solidFill>
                <a:latin typeface="Twentieth Century"/>
                <a:ea typeface="Twentieth Century"/>
                <a:cs typeface="Twentieth Century"/>
                <a:sym typeface="Twentieth Century"/>
              </a:defRPr>
            </a:lvl7pPr>
            <a:lvl8pPr lvl="7" marR="0" rtl="0" algn="l">
              <a:lnSpc>
                <a:spcPct val="120000"/>
              </a:lnSpc>
              <a:spcBef>
                <a:spcPts val="500"/>
              </a:spcBef>
              <a:spcAft>
                <a:spcPts val="0"/>
              </a:spcAft>
              <a:buClr>
                <a:schemeClr val="lt1"/>
              </a:buClr>
              <a:buSzPts val="1750"/>
              <a:buFont typeface="Arial"/>
              <a:buChar char="•"/>
              <a:defRPr b="0" i="0" sz="1400" u="none" cap="none" strike="noStrike">
                <a:solidFill>
                  <a:schemeClr val="lt1"/>
                </a:solidFill>
                <a:latin typeface="Twentieth Century"/>
                <a:ea typeface="Twentieth Century"/>
                <a:cs typeface="Twentieth Century"/>
                <a:sym typeface="Twentieth Century"/>
              </a:defRPr>
            </a:lvl8pPr>
            <a:lvl9pPr lvl="8" marR="0" rtl="0" algn="l">
              <a:lnSpc>
                <a:spcPct val="120000"/>
              </a:lnSpc>
              <a:spcBef>
                <a:spcPts val="500"/>
              </a:spcBef>
              <a:spcAft>
                <a:spcPts val="0"/>
              </a:spcAft>
              <a:buClr>
                <a:schemeClr val="lt1"/>
              </a:buClr>
              <a:buSzPts val="1750"/>
              <a:buFont typeface="Arial"/>
              <a:buChar char="•"/>
              <a:defRPr b="0" i="0" sz="1400" u="none" cap="none" strike="noStrike">
                <a:solidFill>
                  <a:schemeClr val="lt1"/>
                </a:solidFill>
                <a:latin typeface="Twentieth Century"/>
                <a:ea typeface="Twentieth Century"/>
                <a:cs typeface="Twentieth Century"/>
                <a:sym typeface="Twentieth Century"/>
              </a:defRPr>
            </a:lvl9pPr>
          </a:lstStyle>
          <a:p/>
        </p:txBody>
      </p:sp>
      <p:sp>
        <p:nvSpPr>
          <p:cNvPr id="168" name="Google Shape;168;p12"/>
          <p:cNvSpPr txBox="1"/>
          <p:nvPr>
            <p:ph idx="1" type="body"/>
          </p:nvPr>
        </p:nvSpPr>
        <p:spPr>
          <a:xfrm>
            <a:off x="1141364" y="5124020"/>
            <a:ext cx="9910859" cy="682472"/>
          </a:xfrm>
          <a:prstGeom prst="rect">
            <a:avLst/>
          </a:prstGeom>
          <a:noFill/>
          <a:ln>
            <a:noFill/>
          </a:ln>
        </p:spPr>
        <p:txBody>
          <a:bodyPr anchorCtr="0" anchor="t" bIns="45700" lIns="91425" spcFirstLastPara="1" rIns="91425" wrap="square" tIns="45700">
            <a:normAutofit/>
          </a:bodyPr>
          <a:lstStyle>
            <a:lvl1pPr indent="-228600" lvl="0" marL="457200" algn="l">
              <a:lnSpc>
                <a:spcPct val="120000"/>
              </a:lnSpc>
              <a:spcBef>
                <a:spcPts val="1000"/>
              </a:spcBef>
              <a:spcAft>
                <a:spcPts val="0"/>
              </a:spcAft>
              <a:buClr>
                <a:schemeClr val="lt1"/>
              </a:buClr>
              <a:buSzPts val="2000"/>
              <a:buNone/>
              <a:defRPr sz="1600"/>
            </a:lvl1pPr>
            <a:lvl2pPr indent="-228600" lvl="1" marL="914400" algn="l">
              <a:lnSpc>
                <a:spcPct val="120000"/>
              </a:lnSpc>
              <a:spcBef>
                <a:spcPts val="500"/>
              </a:spcBef>
              <a:spcAft>
                <a:spcPts val="0"/>
              </a:spcAft>
              <a:buClr>
                <a:schemeClr val="lt1"/>
              </a:buClr>
              <a:buSzPts val="1750"/>
              <a:buNone/>
              <a:defRPr sz="1400"/>
            </a:lvl2pPr>
            <a:lvl3pPr indent="-228600" lvl="2" marL="1371600" algn="l">
              <a:lnSpc>
                <a:spcPct val="120000"/>
              </a:lnSpc>
              <a:spcBef>
                <a:spcPts val="500"/>
              </a:spcBef>
              <a:spcAft>
                <a:spcPts val="0"/>
              </a:spcAft>
              <a:buClr>
                <a:schemeClr val="lt1"/>
              </a:buClr>
              <a:buSzPts val="1500"/>
              <a:buNone/>
              <a:defRPr sz="1200"/>
            </a:lvl3pPr>
            <a:lvl4pPr indent="-228600" lvl="3" marL="1828800" algn="l">
              <a:lnSpc>
                <a:spcPct val="120000"/>
              </a:lnSpc>
              <a:spcBef>
                <a:spcPts val="500"/>
              </a:spcBef>
              <a:spcAft>
                <a:spcPts val="0"/>
              </a:spcAft>
              <a:buClr>
                <a:schemeClr val="lt1"/>
              </a:buClr>
              <a:buSzPts val="1250"/>
              <a:buNone/>
              <a:defRPr sz="1000"/>
            </a:lvl4pPr>
            <a:lvl5pPr indent="-228600" lvl="4" marL="2286000" algn="l">
              <a:lnSpc>
                <a:spcPct val="120000"/>
              </a:lnSpc>
              <a:spcBef>
                <a:spcPts val="500"/>
              </a:spcBef>
              <a:spcAft>
                <a:spcPts val="0"/>
              </a:spcAft>
              <a:buClr>
                <a:schemeClr val="lt1"/>
              </a:buClr>
              <a:buSzPts val="1250"/>
              <a:buNone/>
              <a:defRPr sz="1000"/>
            </a:lvl5pPr>
            <a:lvl6pPr indent="-228600" lvl="5" marL="2743200" algn="l">
              <a:lnSpc>
                <a:spcPct val="120000"/>
              </a:lnSpc>
              <a:spcBef>
                <a:spcPts val="500"/>
              </a:spcBef>
              <a:spcAft>
                <a:spcPts val="0"/>
              </a:spcAft>
              <a:buClr>
                <a:schemeClr val="lt1"/>
              </a:buClr>
              <a:buSzPts val="1250"/>
              <a:buNone/>
              <a:defRPr sz="1000"/>
            </a:lvl6pPr>
            <a:lvl7pPr indent="-228600" lvl="6" marL="3200400" algn="l">
              <a:lnSpc>
                <a:spcPct val="120000"/>
              </a:lnSpc>
              <a:spcBef>
                <a:spcPts val="500"/>
              </a:spcBef>
              <a:spcAft>
                <a:spcPts val="0"/>
              </a:spcAft>
              <a:buClr>
                <a:schemeClr val="lt1"/>
              </a:buClr>
              <a:buSzPts val="1250"/>
              <a:buNone/>
              <a:defRPr sz="1000"/>
            </a:lvl7pPr>
            <a:lvl8pPr indent="-228600" lvl="7" marL="3657600" algn="l">
              <a:lnSpc>
                <a:spcPct val="120000"/>
              </a:lnSpc>
              <a:spcBef>
                <a:spcPts val="500"/>
              </a:spcBef>
              <a:spcAft>
                <a:spcPts val="0"/>
              </a:spcAft>
              <a:buClr>
                <a:schemeClr val="lt1"/>
              </a:buClr>
              <a:buSzPts val="1250"/>
              <a:buNone/>
              <a:defRPr sz="1000"/>
            </a:lvl8pPr>
            <a:lvl9pPr indent="-228600" lvl="8" marL="4114800" algn="l">
              <a:lnSpc>
                <a:spcPct val="120000"/>
              </a:lnSpc>
              <a:spcBef>
                <a:spcPts val="500"/>
              </a:spcBef>
              <a:spcAft>
                <a:spcPts val="0"/>
              </a:spcAft>
              <a:buClr>
                <a:schemeClr val="lt1"/>
              </a:buClr>
              <a:buSzPts val="1250"/>
              <a:buNone/>
              <a:defRPr sz="1000"/>
            </a:lvl9pPr>
          </a:lstStyle>
          <a:p/>
        </p:txBody>
      </p:sp>
      <p:sp>
        <p:nvSpPr>
          <p:cNvPr id="169" name="Google Shape;169;p12"/>
          <p:cNvSpPr txBox="1"/>
          <p:nvPr>
            <p:ph idx="10" type="dt"/>
          </p:nvPr>
        </p:nvSpPr>
        <p:spPr>
          <a:xfrm>
            <a:off x="7456921" y="5883276"/>
            <a:ext cx="274320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0" name="Google Shape;170;p12"/>
          <p:cNvSpPr txBox="1"/>
          <p:nvPr>
            <p:ph idx="11" type="ftr"/>
          </p:nvPr>
        </p:nvSpPr>
        <p:spPr>
          <a:xfrm>
            <a:off x="1141411" y="5883275"/>
            <a:ext cx="6239309"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1" name="Google Shape;171;p12"/>
          <p:cNvSpPr txBox="1"/>
          <p:nvPr>
            <p:ph idx="12" type="sldNum"/>
          </p:nvPr>
        </p:nvSpPr>
        <p:spPr>
          <a:xfrm>
            <a:off x="10276321" y="5883274"/>
            <a:ext cx="771089"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1pPr>
            <a:lvl2pPr indent="0" lvl="1"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2pPr>
            <a:lvl3pPr indent="0" lvl="2"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3pPr>
            <a:lvl4pPr indent="0" lvl="3"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4pPr>
            <a:lvl5pPr indent="0" lvl="4"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5pPr>
            <a:lvl6pPr indent="0" lvl="5"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6pPr>
            <a:lvl7pPr indent="0" lvl="6"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7pPr>
            <a:lvl8pPr indent="0" lvl="7"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8pPr>
            <a:lvl9pPr indent="0" lvl="8"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aption">
  <p:cSld name="Title and Caption">
    <p:spTree>
      <p:nvGrpSpPr>
        <p:cNvPr id="172" name="Shape 172"/>
        <p:cNvGrpSpPr/>
        <p:nvPr/>
      </p:nvGrpSpPr>
      <p:grpSpPr>
        <a:xfrm>
          <a:off x="0" y="0"/>
          <a:ext cx="0" cy="0"/>
          <a:chOff x="0" y="0"/>
          <a:chExt cx="0" cy="0"/>
        </a:xfrm>
      </p:grpSpPr>
      <p:sp>
        <p:nvSpPr>
          <p:cNvPr id="173" name="Google Shape;173;p13"/>
          <p:cNvSpPr txBox="1"/>
          <p:nvPr>
            <p:ph type="title"/>
          </p:nvPr>
        </p:nvSpPr>
        <p:spPr>
          <a:xfrm>
            <a:off x="1141456" y="609600"/>
            <a:ext cx="9905955" cy="34290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3600"/>
              <a:buFont typeface="Twentieth Century"/>
              <a:buNone/>
              <a:defRPr sz="36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4" name="Google Shape;174;p13"/>
          <p:cNvSpPr txBox="1"/>
          <p:nvPr>
            <p:ph idx="1" type="body"/>
          </p:nvPr>
        </p:nvSpPr>
        <p:spPr>
          <a:xfrm>
            <a:off x="1141410" y="4419599"/>
            <a:ext cx="9904459" cy="1371599"/>
          </a:xfrm>
          <a:prstGeom prst="rect">
            <a:avLst/>
          </a:prstGeom>
          <a:noFill/>
          <a:ln>
            <a:noFill/>
          </a:ln>
        </p:spPr>
        <p:txBody>
          <a:bodyPr anchorCtr="0" anchor="ctr" bIns="45700" lIns="91425" spcFirstLastPara="1" rIns="91425" wrap="square" tIns="45700">
            <a:normAutofit/>
          </a:bodyPr>
          <a:lstStyle>
            <a:lvl1pPr indent="-228600" lvl="0" marL="457200" algn="l">
              <a:lnSpc>
                <a:spcPct val="120000"/>
              </a:lnSpc>
              <a:spcBef>
                <a:spcPts val="1000"/>
              </a:spcBef>
              <a:spcAft>
                <a:spcPts val="0"/>
              </a:spcAft>
              <a:buClr>
                <a:schemeClr val="lt1"/>
              </a:buClr>
              <a:buSzPts val="2250"/>
              <a:buNone/>
              <a:defRPr sz="1800"/>
            </a:lvl1pPr>
            <a:lvl2pPr indent="-228600" lvl="1" marL="914400" algn="l">
              <a:lnSpc>
                <a:spcPct val="120000"/>
              </a:lnSpc>
              <a:spcBef>
                <a:spcPts val="500"/>
              </a:spcBef>
              <a:spcAft>
                <a:spcPts val="0"/>
              </a:spcAft>
              <a:buClr>
                <a:schemeClr val="lt1"/>
              </a:buClr>
              <a:buSzPts val="1750"/>
              <a:buNone/>
              <a:defRPr sz="1400"/>
            </a:lvl2pPr>
            <a:lvl3pPr indent="-228600" lvl="2" marL="1371600" algn="l">
              <a:lnSpc>
                <a:spcPct val="120000"/>
              </a:lnSpc>
              <a:spcBef>
                <a:spcPts val="500"/>
              </a:spcBef>
              <a:spcAft>
                <a:spcPts val="0"/>
              </a:spcAft>
              <a:buClr>
                <a:schemeClr val="lt1"/>
              </a:buClr>
              <a:buSzPts val="1500"/>
              <a:buNone/>
              <a:defRPr sz="1200"/>
            </a:lvl3pPr>
            <a:lvl4pPr indent="-228600" lvl="3" marL="1828800" algn="l">
              <a:lnSpc>
                <a:spcPct val="120000"/>
              </a:lnSpc>
              <a:spcBef>
                <a:spcPts val="500"/>
              </a:spcBef>
              <a:spcAft>
                <a:spcPts val="0"/>
              </a:spcAft>
              <a:buClr>
                <a:schemeClr val="lt1"/>
              </a:buClr>
              <a:buSzPts val="1250"/>
              <a:buNone/>
              <a:defRPr sz="1000"/>
            </a:lvl4pPr>
            <a:lvl5pPr indent="-228600" lvl="4" marL="2286000" algn="l">
              <a:lnSpc>
                <a:spcPct val="120000"/>
              </a:lnSpc>
              <a:spcBef>
                <a:spcPts val="500"/>
              </a:spcBef>
              <a:spcAft>
                <a:spcPts val="0"/>
              </a:spcAft>
              <a:buClr>
                <a:schemeClr val="lt1"/>
              </a:buClr>
              <a:buSzPts val="1250"/>
              <a:buNone/>
              <a:defRPr sz="1000"/>
            </a:lvl5pPr>
            <a:lvl6pPr indent="-228600" lvl="5" marL="2743200" algn="l">
              <a:lnSpc>
                <a:spcPct val="120000"/>
              </a:lnSpc>
              <a:spcBef>
                <a:spcPts val="500"/>
              </a:spcBef>
              <a:spcAft>
                <a:spcPts val="0"/>
              </a:spcAft>
              <a:buClr>
                <a:schemeClr val="lt1"/>
              </a:buClr>
              <a:buSzPts val="1250"/>
              <a:buNone/>
              <a:defRPr sz="1000"/>
            </a:lvl6pPr>
            <a:lvl7pPr indent="-228600" lvl="6" marL="3200400" algn="l">
              <a:lnSpc>
                <a:spcPct val="120000"/>
              </a:lnSpc>
              <a:spcBef>
                <a:spcPts val="500"/>
              </a:spcBef>
              <a:spcAft>
                <a:spcPts val="0"/>
              </a:spcAft>
              <a:buClr>
                <a:schemeClr val="lt1"/>
              </a:buClr>
              <a:buSzPts val="1250"/>
              <a:buNone/>
              <a:defRPr sz="1000"/>
            </a:lvl7pPr>
            <a:lvl8pPr indent="-228600" lvl="7" marL="3657600" algn="l">
              <a:lnSpc>
                <a:spcPct val="120000"/>
              </a:lnSpc>
              <a:spcBef>
                <a:spcPts val="500"/>
              </a:spcBef>
              <a:spcAft>
                <a:spcPts val="0"/>
              </a:spcAft>
              <a:buClr>
                <a:schemeClr val="lt1"/>
              </a:buClr>
              <a:buSzPts val="1250"/>
              <a:buNone/>
              <a:defRPr sz="1000"/>
            </a:lvl8pPr>
            <a:lvl9pPr indent="-228600" lvl="8" marL="4114800" algn="l">
              <a:lnSpc>
                <a:spcPct val="120000"/>
              </a:lnSpc>
              <a:spcBef>
                <a:spcPts val="500"/>
              </a:spcBef>
              <a:spcAft>
                <a:spcPts val="0"/>
              </a:spcAft>
              <a:buClr>
                <a:schemeClr val="lt1"/>
              </a:buClr>
              <a:buSzPts val="1250"/>
              <a:buNone/>
              <a:defRPr sz="1000"/>
            </a:lvl9pPr>
          </a:lstStyle>
          <a:p/>
        </p:txBody>
      </p:sp>
      <p:sp>
        <p:nvSpPr>
          <p:cNvPr id="175" name="Google Shape;175;p13"/>
          <p:cNvSpPr txBox="1"/>
          <p:nvPr>
            <p:ph idx="10" type="dt"/>
          </p:nvPr>
        </p:nvSpPr>
        <p:spPr>
          <a:xfrm>
            <a:off x="7456921" y="5883276"/>
            <a:ext cx="274320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6" name="Google Shape;176;p13"/>
          <p:cNvSpPr txBox="1"/>
          <p:nvPr>
            <p:ph idx="11" type="ftr"/>
          </p:nvPr>
        </p:nvSpPr>
        <p:spPr>
          <a:xfrm>
            <a:off x="1141411" y="5883275"/>
            <a:ext cx="6239309"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7" name="Google Shape;177;p13"/>
          <p:cNvSpPr txBox="1"/>
          <p:nvPr>
            <p:ph idx="12" type="sldNum"/>
          </p:nvPr>
        </p:nvSpPr>
        <p:spPr>
          <a:xfrm>
            <a:off x="10276321" y="5883274"/>
            <a:ext cx="771089"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1pPr>
            <a:lvl2pPr indent="0" lvl="1"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2pPr>
            <a:lvl3pPr indent="0" lvl="2"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3pPr>
            <a:lvl4pPr indent="0" lvl="3"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4pPr>
            <a:lvl5pPr indent="0" lvl="4"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5pPr>
            <a:lvl6pPr indent="0" lvl="5"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6pPr>
            <a:lvl7pPr indent="0" lvl="6"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7pPr>
            <a:lvl8pPr indent="0" lvl="7"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8pPr>
            <a:lvl9pPr indent="0" lvl="8"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 with Caption">
  <p:cSld name="Quote with Caption">
    <p:spTree>
      <p:nvGrpSpPr>
        <p:cNvPr id="178" name="Shape 178"/>
        <p:cNvGrpSpPr/>
        <p:nvPr/>
      </p:nvGrpSpPr>
      <p:grpSpPr>
        <a:xfrm>
          <a:off x="0" y="0"/>
          <a:ext cx="0" cy="0"/>
          <a:chOff x="0" y="0"/>
          <a:chExt cx="0" cy="0"/>
        </a:xfrm>
      </p:grpSpPr>
      <p:sp>
        <p:nvSpPr>
          <p:cNvPr id="179" name="Google Shape;179;p14"/>
          <p:cNvSpPr txBox="1"/>
          <p:nvPr>
            <p:ph type="title"/>
          </p:nvPr>
        </p:nvSpPr>
        <p:spPr>
          <a:xfrm>
            <a:off x="1446212" y="609599"/>
            <a:ext cx="9302752" cy="2748429"/>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3600"/>
              <a:buFont typeface="Twentieth Century"/>
              <a:buNone/>
              <a:defRPr sz="36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0" name="Google Shape;180;p14"/>
          <p:cNvSpPr txBox="1"/>
          <p:nvPr>
            <p:ph idx="1" type="body"/>
          </p:nvPr>
        </p:nvSpPr>
        <p:spPr>
          <a:xfrm>
            <a:off x="1720644" y="3365557"/>
            <a:ext cx="8752299" cy="548968"/>
          </a:xfrm>
          <a:prstGeom prst="rect">
            <a:avLst/>
          </a:prstGeom>
          <a:noFill/>
          <a:ln>
            <a:noFill/>
          </a:ln>
        </p:spPr>
        <p:txBody>
          <a:bodyPr anchorCtr="0" anchor="t" bIns="45700" lIns="91425" spcFirstLastPara="1" rIns="91425" wrap="square" tIns="45700">
            <a:normAutofit/>
          </a:bodyPr>
          <a:lstStyle>
            <a:lvl1pPr indent="-228600" lvl="0" marL="457200" algn="l">
              <a:lnSpc>
                <a:spcPct val="120000"/>
              </a:lnSpc>
              <a:spcBef>
                <a:spcPts val="1000"/>
              </a:spcBef>
              <a:spcAft>
                <a:spcPts val="0"/>
              </a:spcAft>
              <a:buClr>
                <a:schemeClr val="lt1"/>
              </a:buClr>
              <a:buSzPts val="1750"/>
              <a:buNone/>
              <a:defRPr sz="1400"/>
            </a:lvl1pPr>
            <a:lvl2pPr indent="-228600" lvl="1" marL="914400" algn="l">
              <a:lnSpc>
                <a:spcPct val="120000"/>
              </a:lnSpc>
              <a:spcBef>
                <a:spcPts val="500"/>
              </a:spcBef>
              <a:spcAft>
                <a:spcPts val="0"/>
              </a:spcAft>
              <a:buClr>
                <a:schemeClr val="lt1"/>
              </a:buClr>
              <a:buSzPts val="1750"/>
              <a:buNone/>
              <a:defRPr sz="1400"/>
            </a:lvl2pPr>
            <a:lvl3pPr indent="-228600" lvl="2" marL="1371600" algn="l">
              <a:lnSpc>
                <a:spcPct val="120000"/>
              </a:lnSpc>
              <a:spcBef>
                <a:spcPts val="500"/>
              </a:spcBef>
              <a:spcAft>
                <a:spcPts val="0"/>
              </a:spcAft>
              <a:buClr>
                <a:schemeClr val="lt1"/>
              </a:buClr>
              <a:buSzPts val="1500"/>
              <a:buNone/>
              <a:defRPr sz="1200"/>
            </a:lvl3pPr>
            <a:lvl4pPr indent="-228600" lvl="3" marL="1828800" algn="l">
              <a:lnSpc>
                <a:spcPct val="120000"/>
              </a:lnSpc>
              <a:spcBef>
                <a:spcPts val="500"/>
              </a:spcBef>
              <a:spcAft>
                <a:spcPts val="0"/>
              </a:spcAft>
              <a:buClr>
                <a:schemeClr val="lt1"/>
              </a:buClr>
              <a:buSzPts val="1250"/>
              <a:buNone/>
              <a:defRPr sz="1000"/>
            </a:lvl4pPr>
            <a:lvl5pPr indent="-228600" lvl="4" marL="2286000" algn="l">
              <a:lnSpc>
                <a:spcPct val="120000"/>
              </a:lnSpc>
              <a:spcBef>
                <a:spcPts val="500"/>
              </a:spcBef>
              <a:spcAft>
                <a:spcPts val="0"/>
              </a:spcAft>
              <a:buClr>
                <a:schemeClr val="lt1"/>
              </a:buClr>
              <a:buSzPts val="1250"/>
              <a:buNone/>
              <a:defRPr sz="1000"/>
            </a:lvl5pPr>
            <a:lvl6pPr indent="-228600" lvl="5" marL="2743200" algn="l">
              <a:lnSpc>
                <a:spcPct val="120000"/>
              </a:lnSpc>
              <a:spcBef>
                <a:spcPts val="500"/>
              </a:spcBef>
              <a:spcAft>
                <a:spcPts val="0"/>
              </a:spcAft>
              <a:buClr>
                <a:schemeClr val="lt1"/>
              </a:buClr>
              <a:buSzPts val="1250"/>
              <a:buNone/>
              <a:defRPr sz="1000"/>
            </a:lvl6pPr>
            <a:lvl7pPr indent="-228600" lvl="6" marL="3200400" algn="l">
              <a:lnSpc>
                <a:spcPct val="120000"/>
              </a:lnSpc>
              <a:spcBef>
                <a:spcPts val="500"/>
              </a:spcBef>
              <a:spcAft>
                <a:spcPts val="0"/>
              </a:spcAft>
              <a:buClr>
                <a:schemeClr val="lt1"/>
              </a:buClr>
              <a:buSzPts val="1250"/>
              <a:buNone/>
              <a:defRPr sz="1000"/>
            </a:lvl7pPr>
            <a:lvl8pPr indent="-228600" lvl="7" marL="3657600" algn="l">
              <a:lnSpc>
                <a:spcPct val="120000"/>
              </a:lnSpc>
              <a:spcBef>
                <a:spcPts val="500"/>
              </a:spcBef>
              <a:spcAft>
                <a:spcPts val="0"/>
              </a:spcAft>
              <a:buClr>
                <a:schemeClr val="lt1"/>
              </a:buClr>
              <a:buSzPts val="1250"/>
              <a:buNone/>
              <a:defRPr sz="1000"/>
            </a:lvl8pPr>
            <a:lvl9pPr indent="-228600" lvl="8" marL="4114800" algn="l">
              <a:lnSpc>
                <a:spcPct val="120000"/>
              </a:lnSpc>
              <a:spcBef>
                <a:spcPts val="500"/>
              </a:spcBef>
              <a:spcAft>
                <a:spcPts val="0"/>
              </a:spcAft>
              <a:buClr>
                <a:schemeClr val="lt1"/>
              </a:buClr>
              <a:buSzPts val="1250"/>
              <a:buNone/>
              <a:defRPr sz="1000"/>
            </a:lvl9pPr>
          </a:lstStyle>
          <a:p/>
        </p:txBody>
      </p:sp>
      <p:sp>
        <p:nvSpPr>
          <p:cNvPr id="181" name="Google Shape;181;p14"/>
          <p:cNvSpPr txBox="1"/>
          <p:nvPr>
            <p:ph idx="2" type="body"/>
          </p:nvPr>
        </p:nvSpPr>
        <p:spPr>
          <a:xfrm>
            <a:off x="1141411" y="4309919"/>
            <a:ext cx="9906002" cy="1489496"/>
          </a:xfrm>
          <a:prstGeom prst="rect">
            <a:avLst/>
          </a:prstGeom>
          <a:noFill/>
          <a:ln>
            <a:noFill/>
          </a:ln>
        </p:spPr>
        <p:txBody>
          <a:bodyPr anchorCtr="0" anchor="ctr" bIns="45700" lIns="91425" spcFirstLastPara="1" rIns="91425" wrap="square" tIns="45700">
            <a:normAutofit/>
          </a:bodyPr>
          <a:lstStyle>
            <a:lvl1pPr indent="-228600" lvl="0" marL="457200" algn="l">
              <a:lnSpc>
                <a:spcPct val="120000"/>
              </a:lnSpc>
              <a:spcBef>
                <a:spcPts val="1000"/>
              </a:spcBef>
              <a:spcAft>
                <a:spcPts val="0"/>
              </a:spcAft>
              <a:buClr>
                <a:schemeClr val="lt1"/>
              </a:buClr>
              <a:buSzPts val="2250"/>
              <a:buNone/>
              <a:defRPr sz="1800"/>
            </a:lvl1pPr>
            <a:lvl2pPr indent="-228600" lvl="1" marL="914400" algn="l">
              <a:lnSpc>
                <a:spcPct val="120000"/>
              </a:lnSpc>
              <a:spcBef>
                <a:spcPts val="500"/>
              </a:spcBef>
              <a:spcAft>
                <a:spcPts val="0"/>
              </a:spcAft>
              <a:buClr>
                <a:schemeClr val="lt1"/>
              </a:buClr>
              <a:buSzPts val="1750"/>
              <a:buNone/>
              <a:defRPr sz="1400"/>
            </a:lvl2pPr>
            <a:lvl3pPr indent="-228600" lvl="2" marL="1371600" algn="l">
              <a:lnSpc>
                <a:spcPct val="120000"/>
              </a:lnSpc>
              <a:spcBef>
                <a:spcPts val="500"/>
              </a:spcBef>
              <a:spcAft>
                <a:spcPts val="0"/>
              </a:spcAft>
              <a:buClr>
                <a:schemeClr val="lt1"/>
              </a:buClr>
              <a:buSzPts val="1500"/>
              <a:buNone/>
              <a:defRPr sz="1200"/>
            </a:lvl3pPr>
            <a:lvl4pPr indent="-228600" lvl="3" marL="1828800" algn="l">
              <a:lnSpc>
                <a:spcPct val="120000"/>
              </a:lnSpc>
              <a:spcBef>
                <a:spcPts val="500"/>
              </a:spcBef>
              <a:spcAft>
                <a:spcPts val="0"/>
              </a:spcAft>
              <a:buClr>
                <a:schemeClr val="lt1"/>
              </a:buClr>
              <a:buSzPts val="1250"/>
              <a:buNone/>
              <a:defRPr sz="1000"/>
            </a:lvl4pPr>
            <a:lvl5pPr indent="-228600" lvl="4" marL="2286000" algn="l">
              <a:lnSpc>
                <a:spcPct val="120000"/>
              </a:lnSpc>
              <a:spcBef>
                <a:spcPts val="500"/>
              </a:spcBef>
              <a:spcAft>
                <a:spcPts val="0"/>
              </a:spcAft>
              <a:buClr>
                <a:schemeClr val="lt1"/>
              </a:buClr>
              <a:buSzPts val="1250"/>
              <a:buNone/>
              <a:defRPr sz="1000"/>
            </a:lvl5pPr>
            <a:lvl6pPr indent="-228600" lvl="5" marL="2743200" algn="l">
              <a:lnSpc>
                <a:spcPct val="120000"/>
              </a:lnSpc>
              <a:spcBef>
                <a:spcPts val="500"/>
              </a:spcBef>
              <a:spcAft>
                <a:spcPts val="0"/>
              </a:spcAft>
              <a:buClr>
                <a:schemeClr val="lt1"/>
              </a:buClr>
              <a:buSzPts val="1250"/>
              <a:buNone/>
              <a:defRPr sz="1000"/>
            </a:lvl6pPr>
            <a:lvl7pPr indent="-228600" lvl="6" marL="3200400" algn="l">
              <a:lnSpc>
                <a:spcPct val="120000"/>
              </a:lnSpc>
              <a:spcBef>
                <a:spcPts val="500"/>
              </a:spcBef>
              <a:spcAft>
                <a:spcPts val="0"/>
              </a:spcAft>
              <a:buClr>
                <a:schemeClr val="lt1"/>
              </a:buClr>
              <a:buSzPts val="1250"/>
              <a:buNone/>
              <a:defRPr sz="1000"/>
            </a:lvl7pPr>
            <a:lvl8pPr indent="-228600" lvl="7" marL="3657600" algn="l">
              <a:lnSpc>
                <a:spcPct val="120000"/>
              </a:lnSpc>
              <a:spcBef>
                <a:spcPts val="500"/>
              </a:spcBef>
              <a:spcAft>
                <a:spcPts val="0"/>
              </a:spcAft>
              <a:buClr>
                <a:schemeClr val="lt1"/>
              </a:buClr>
              <a:buSzPts val="1250"/>
              <a:buNone/>
              <a:defRPr sz="1000"/>
            </a:lvl8pPr>
            <a:lvl9pPr indent="-228600" lvl="8" marL="4114800" algn="l">
              <a:lnSpc>
                <a:spcPct val="120000"/>
              </a:lnSpc>
              <a:spcBef>
                <a:spcPts val="500"/>
              </a:spcBef>
              <a:spcAft>
                <a:spcPts val="0"/>
              </a:spcAft>
              <a:buClr>
                <a:schemeClr val="lt1"/>
              </a:buClr>
              <a:buSzPts val="1250"/>
              <a:buNone/>
              <a:defRPr sz="1000"/>
            </a:lvl9pPr>
          </a:lstStyle>
          <a:p/>
        </p:txBody>
      </p:sp>
      <p:sp>
        <p:nvSpPr>
          <p:cNvPr id="182" name="Google Shape;182;p14"/>
          <p:cNvSpPr txBox="1"/>
          <p:nvPr>
            <p:ph idx="10" type="dt"/>
          </p:nvPr>
        </p:nvSpPr>
        <p:spPr>
          <a:xfrm>
            <a:off x="7456921" y="5883276"/>
            <a:ext cx="274320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3" name="Google Shape;183;p14"/>
          <p:cNvSpPr txBox="1"/>
          <p:nvPr>
            <p:ph idx="11" type="ftr"/>
          </p:nvPr>
        </p:nvSpPr>
        <p:spPr>
          <a:xfrm>
            <a:off x="1141411" y="5883275"/>
            <a:ext cx="6239309"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4" name="Google Shape;184;p14"/>
          <p:cNvSpPr txBox="1"/>
          <p:nvPr>
            <p:ph idx="12" type="sldNum"/>
          </p:nvPr>
        </p:nvSpPr>
        <p:spPr>
          <a:xfrm>
            <a:off x="10276321" y="5883274"/>
            <a:ext cx="771089"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1pPr>
            <a:lvl2pPr indent="0" lvl="1"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2pPr>
            <a:lvl3pPr indent="0" lvl="2"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3pPr>
            <a:lvl4pPr indent="0" lvl="3"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4pPr>
            <a:lvl5pPr indent="0" lvl="4"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5pPr>
            <a:lvl6pPr indent="0" lvl="5"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6pPr>
            <a:lvl7pPr indent="0" lvl="6"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7pPr>
            <a:lvl8pPr indent="0" lvl="7"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8pPr>
            <a:lvl9pPr indent="0" lvl="8"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9pPr>
          </a:lstStyle>
          <a:p>
            <a:pPr indent="0" lvl="0" marL="0" rtl="0" algn="r">
              <a:spcBef>
                <a:spcPts val="0"/>
              </a:spcBef>
              <a:spcAft>
                <a:spcPts val="0"/>
              </a:spcAft>
              <a:buNone/>
            </a:pPr>
            <a:fld id="{00000000-1234-1234-1234-123412341234}" type="slidenum">
              <a:rPr lang="en-US"/>
              <a:t>‹#›</a:t>
            </a:fld>
            <a:endParaRPr/>
          </a:p>
        </p:txBody>
      </p:sp>
      <p:sp>
        <p:nvSpPr>
          <p:cNvPr id="185" name="Google Shape;185;p14"/>
          <p:cNvSpPr txBox="1"/>
          <p:nvPr/>
        </p:nvSpPr>
        <p:spPr>
          <a:xfrm>
            <a:off x="903512" y="732394"/>
            <a:ext cx="609600" cy="584776"/>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lt1"/>
              </a:buClr>
              <a:buSzPts val="8000"/>
              <a:buFont typeface="Twentieth Century"/>
              <a:buNone/>
            </a:pPr>
            <a:r>
              <a:rPr b="0" i="0" lang="en-US" sz="8000" u="none" cap="none" strike="noStrike">
                <a:solidFill>
                  <a:schemeClr val="lt1"/>
                </a:solidFill>
                <a:latin typeface="Twentieth Century"/>
                <a:ea typeface="Twentieth Century"/>
                <a:cs typeface="Twentieth Century"/>
                <a:sym typeface="Twentieth Century"/>
              </a:rPr>
              <a:t>“</a:t>
            </a:r>
            <a:endParaRPr b="0" i="0" sz="1400" u="none" cap="none" strike="noStrike">
              <a:solidFill>
                <a:srgbClr val="000000"/>
              </a:solidFill>
              <a:latin typeface="Arial"/>
              <a:ea typeface="Arial"/>
              <a:cs typeface="Arial"/>
              <a:sym typeface="Arial"/>
            </a:endParaRPr>
          </a:p>
        </p:txBody>
      </p:sp>
      <p:sp>
        <p:nvSpPr>
          <p:cNvPr id="186" name="Google Shape;186;p14"/>
          <p:cNvSpPr txBox="1"/>
          <p:nvPr/>
        </p:nvSpPr>
        <p:spPr>
          <a:xfrm>
            <a:off x="10537370" y="2764972"/>
            <a:ext cx="609600" cy="584776"/>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lt1"/>
              </a:buClr>
              <a:buSzPts val="8000"/>
              <a:buFont typeface="Twentieth Century"/>
              <a:buNone/>
            </a:pPr>
            <a:r>
              <a:rPr b="0" i="0" lang="en-US" sz="8000" u="none" cap="none" strike="noStrike">
                <a:solidFill>
                  <a:schemeClr val="lt1"/>
                </a:solidFill>
                <a:latin typeface="Twentieth Century"/>
                <a:ea typeface="Twentieth Century"/>
                <a:cs typeface="Twentieth Century"/>
                <a:sym typeface="Twentieth Century"/>
              </a:rPr>
              <a:t>”</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Name Card">
  <p:cSld name="Name Card">
    <p:spTree>
      <p:nvGrpSpPr>
        <p:cNvPr id="187" name="Shape 187"/>
        <p:cNvGrpSpPr/>
        <p:nvPr/>
      </p:nvGrpSpPr>
      <p:grpSpPr>
        <a:xfrm>
          <a:off x="0" y="0"/>
          <a:ext cx="0" cy="0"/>
          <a:chOff x="0" y="0"/>
          <a:chExt cx="0" cy="0"/>
        </a:xfrm>
      </p:grpSpPr>
      <p:sp>
        <p:nvSpPr>
          <p:cNvPr id="188" name="Google Shape;188;p15"/>
          <p:cNvSpPr txBox="1"/>
          <p:nvPr>
            <p:ph type="title"/>
          </p:nvPr>
        </p:nvSpPr>
        <p:spPr>
          <a:xfrm>
            <a:off x="1141410" y="2134041"/>
            <a:ext cx="9906001" cy="2511835"/>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3600"/>
              <a:buFont typeface="Twentieth Century"/>
              <a:buNone/>
              <a:defRPr sz="36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9" name="Google Shape;189;p15"/>
          <p:cNvSpPr txBox="1"/>
          <p:nvPr>
            <p:ph idx="1" type="body"/>
          </p:nvPr>
        </p:nvSpPr>
        <p:spPr>
          <a:xfrm>
            <a:off x="1141364" y="4657655"/>
            <a:ext cx="9904505" cy="1140644"/>
          </a:xfrm>
          <a:prstGeom prst="rect">
            <a:avLst/>
          </a:prstGeom>
          <a:noFill/>
          <a:ln>
            <a:noFill/>
          </a:ln>
        </p:spPr>
        <p:txBody>
          <a:bodyPr anchorCtr="0" anchor="t" bIns="45700" lIns="91425" spcFirstLastPara="1" rIns="91425" wrap="square" tIns="45700">
            <a:normAutofit/>
          </a:bodyPr>
          <a:lstStyle>
            <a:lvl1pPr indent="-228600" lvl="0" marL="457200" algn="l">
              <a:lnSpc>
                <a:spcPct val="120000"/>
              </a:lnSpc>
              <a:spcBef>
                <a:spcPts val="1000"/>
              </a:spcBef>
              <a:spcAft>
                <a:spcPts val="0"/>
              </a:spcAft>
              <a:buClr>
                <a:schemeClr val="lt1"/>
              </a:buClr>
              <a:buSzPts val="2250"/>
              <a:buNone/>
              <a:defRPr sz="1800"/>
            </a:lvl1pPr>
            <a:lvl2pPr indent="-228600" lvl="1" marL="914400" algn="l">
              <a:lnSpc>
                <a:spcPct val="120000"/>
              </a:lnSpc>
              <a:spcBef>
                <a:spcPts val="500"/>
              </a:spcBef>
              <a:spcAft>
                <a:spcPts val="0"/>
              </a:spcAft>
              <a:buClr>
                <a:schemeClr val="lt1"/>
              </a:buClr>
              <a:buSzPts val="1750"/>
              <a:buNone/>
              <a:defRPr sz="1400"/>
            </a:lvl2pPr>
            <a:lvl3pPr indent="-228600" lvl="2" marL="1371600" algn="l">
              <a:lnSpc>
                <a:spcPct val="120000"/>
              </a:lnSpc>
              <a:spcBef>
                <a:spcPts val="500"/>
              </a:spcBef>
              <a:spcAft>
                <a:spcPts val="0"/>
              </a:spcAft>
              <a:buClr>
                <a:schemeClr val="lt1"/>
              </a:buClr>
              <a:buSzPts val="1500"/>
              <a:buNone/>
              <a:defRPr sz="1200"/>
            </a:lvl3pPr>
            <a:lvl4pPr indent="-228600" lvl="3" marL="1828800" algn="l">
              <a:lnSpc>
                <a:spcPct val="120000"/>
              </a:lnSpc>
              <a:spcBef>
                <a:spcPts val="500"/>
              </a:spcBef>
              <a:spcAft>
                <a:spcPts val="0"/>
              </a:spcAft>
              <a:buClr>
                <a:schemeClr val="lt1"/>
              </a:buClr>
              <a:buSzPts val="1250"/>
              <a:buNone/>
              <a:defRPr sz="1000"/>
            </a:lvl4pPr>
            <a:lvl5pPr indent="-228600" lvl="4" marL="2286000" algn="l">
              <a:lnSpc>
                <a:spcPct val="120000"/>
              </a:lnSpc>
              <a:spcBef>
                <a:spcPts val="500"/>
              </a:spcBef>
              <a:spcAft>
                <a:spcPts val="0"/>
              </a:spcAft>
              <a:buClr>
                <a:schemeClr val="lt1"/>
              </a:buClr>
              <a:buSzPts val="1250"/>
              <a:buNone/>
              <a:defRPr sz="1000"/>
            </a:lvl5pPr>
            <a:lvl6pPr indent="-228600" lvl="5" marL="2743200" algn="l">
              <a:lnSpc>
                <a:spcPct val="120000"/>
              </a:lnSpc>
              <a:spcBef>
                <a:spcPts val="500"/>
              </a:spcBef>
              <a:spcAft>
                <a:spcPts val="0"/>
              </a:spcAft>
              <a:buClr>
                <a:schemeClr val="lt1"/>
              </a:buClr>
              <a:buSzPts val="1250"/>
              <a:buNone/>
              <a:defRPr sz="1000"/>
            </a:lvl6pPr>
            <a:lvl7pPr indent="-228600" lvl="6" marL="3200400" algn="l">
              <a:lnSpc>
                <a:spcPct val="120000"/>
              </a:lnSpc>
              <a:spcBef>
                <a:spcPts val="500"/>
              </a:spcBef>
              <a:spcAft>
                <a:spcPts val="0"/>
              </a:spcAft>
              <a:buClr>
                <a:schemeClr val="lt1"/>
              </a:buClr>
              <a:buSzPts val="1250"/>
              <a:buNone/>
              <a:defRPr sz="1000"/>
            </a:lvl7pPr>
            <a:lvl8pPr indent="-228600" lvl="7" marL="3657600" algn="l">
              <a:lnSpc>
                <a:spcPct val="120000"/>
              </a:lnSpc>
              <a:spcBef>
                <a:spcPts val="500"/>
              </a:spcBef>
              <a:spcAft>
                <a:spcPts val="0"/>
              </a:spcAft>
              <a:buClr>
                <a:schemeClr val="lt1"/>
              </a:buClr>
              <a:buSzPts val="1250"/>
              <a:buNone/>
              <a:defRPr sz="1000"/>
            </a:lvl8pPr>
            <a:lvl9pPr indent="-228600" lvl="8" marL="4114800" algn="l">
              <a:lnSpc>
                <a:spcPct val="120000"/>
              </a:lnSpc>
              <a:spcBef>
                <a:spcPts val="500"/>
              </a:spcBef>
              <a:spcAft>
                <a:spcPts val="0"/>
              </a:spcAft>
              <a:buClr>
                <a:schemeClr val="lt1"/>
              </a:buClr>
              <a:buSzPts val="1250"/>
              <a:buNone/>
              <a:defRPr sz="1000"/>
            </a:lvl9pPr>
          </a:lstStyle>
          <a:p/>
        </p:txBody>
      </p:sp>
      <p:sp>
        <p:nvSpPr>
          <p:cNvPr id="190" name="Google Shape;190;p15"/>
          <p:cNvSpPr txBox="1"/>
          <p:nvPr>
            <p:ph idx="10" type="dt"/>
          </p:nvPr>
        </p:nvSpPr>
        <p:spPr>
          <a:xfrm>
            <a:off x="7456921" y="5883276"/>
            <a:ext cx="274320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1" name="Google Shape;191;p15"/>
          <p:cNvSpPr txBox="1"/>
          <p:nvPr>
            <p:ph idx="11" type="ftr"/>
          </p:nvPr>
        </p:nvSpPr>
        <p:spPr>
          <a:xfrm>
            <a:off x="1141411" y="5883275"/>
            <a:ext cx="6239309"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2" name="Google Shape;192;p15"/>
          <p:cNvSpPr txBox="1"/>
          <p:nvPr>
            <p:ph idx="12" type="sldNum"/>
          </p:nvPr>
        </p:nvSpPr>
        <p:spPr>
          <a:xfrm>
            <a:off x="10276321" y="5883274"/>
            <a:ext cx="771089"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1pPr>
            <a:lvl2pPr indent="0" lvl="1"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2pPr>
            <a:lvl3pPr indent="0" lvl="2"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3pPr>
            <a:lvl4pPr indent="0" lvl="3"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4pPr>
            <a:lvl5pPr indent="0" lvl="4"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5pPr>
            <a:lvl6pPr indent="0" lvl="5"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6pPr>
            <a:lvl7pPr indent="0" lvl="6"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7pPr>
            <a:lvl8pPr indent="0" lvl="7"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8pPr>
            <a:lvl9pPr indent="0" lvl="8"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 Column">
  <p:cSld name="3 Column">
    <p:spTree>
      <p:nvGrpSpPr>
        <p:cNvPr id="193" name="Shape 193"/>
        <p:cNvGrpSpPr/>
        <p:nvPr/>
      </p:nvGrpSpPr>
      <p:grpSpPr>
        <a:xfrm>
          <a:off x="0" y="0"/>
          <a:ext cx="0" cy="0"/>
          <a:chOff x="0" y="0"/>
          <a:chExt cx="0" cy="0"/>
        </a:xfrm>
      </p:grpSpPr>
      <p:sp>
        <p:nvSpPr>
          <p:cNvPr id="194" name="Google Shape;194;p16"/>
          <p:cNvSpPr txBox="1"/>
          <p:nvPr>
            <p:ph type="title"/>
          </p:nvPr>
        </p:nvSpPr>
        <p:spPr>
          <a:xfrm>
            <a:off x="1141413" y="609600"/>
            <a:ext cx="9905998" cy="19050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5" name="Google Shape;195;p16"/>
          <p:cNvSpPr txBox="1"/>
          <p:nvPr>
            <p:ph idx="1" type="body"/>
          </p:nvPr>
        </p:nvSpPr>
        <p:spPr>
          <a:xfrm>
            <a:off x="1141410" y="2674463"/>
            <a:ext cx="3196899" cy="685800"/>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3000"/>
              <a:buNone/>
              <a:defRPr b="0" sz="2400" cap="none">
                <a:solidFill>
                  <a:schemeClr val="lt1"/>
                </a:solidFill>
              </a:defRPr>
            </a:lvl1pPr>
            <a:lvl2pPr indent="-228600" lvl="1" marL="914400" algn="l">
              <a:lnSpc>
                <a:spcPct val="120000"/>
              </a:lnSpc>
              <a:spcBef>
                <a:spcPts val="500"/>
              </a:spcBef>
              <a:spcAft>
                <a:spcPts val="0"/>
              </a:spcAft>
              <a:buClr>
                <a:schemeClr val="lt1"/>
              </a:buClr>
              <a:buSzPts val="2500"/>
              <a:buNone/>
              <a:defRPr b="1" sz="2000"/>
            </a:lvl2pPr>
            <a:lvl3pPr indent="-228600" lvl="2" marL="1371600" algn="l">
              <a:lnSpc>
                <a:spcPct val="120000"/>
              </a:lnSpc>
              <a:spcBef>
                <a:spcPts val="500"/>
              </a:spcBef>
              <a:spcAft>
                <a:spcPts val="0"/>
              </a:spcAft>
              <a:buClr>
                <a:schemeClr val="lt1"/>
              </a:buClr>
              <a:buSzPts val="2250"/>
              <a:buNone/>
              <a:defRPr b="1" sz="1800"/>
            </a:lvl3pPr>
            <a:lvl4pPr indent="-228600" lvl="3" marL="1828800" algn="l">
              <a:lnSpc>
                <a:spcPct val="120000"/>
              </a:lnSpc>
              <a:spcBef>
                <a:spcPts val="500"/>
              </a:spcBef>
              <a:spcAft>
                <a:spcPts val="0"/>
              </a:spcAft>
              <a:buClr>
                <a:schemeClr val="lt1"/>
              </a:buClr>
              <a:buSzPts val="2000"/>
              <a:buNone/>
              <a:defRPr b="1" sz="1600"/>
            </a:lvl4pPr>
            <a:lvl5pPr indent="-228600" lvl="4" marL="2286000" algn="l">
              <a:lnSpc>
                <a:spcPct val="120000"/>
              </a:lnSpc>
              <a:spcBef>
                <a:spcPts val="500"/>
              </a:spcBef>
              <a:spcAft>
                <a:spcPts val="0"/>
              </a:spcAft>
              <a:buClr>
                <a:schemeClr val="lt1"/>
              </a:buClr>
              <a:buSzPts val="2000"/>
              <a:buNone/>
              <a:defRPr b="1" sz="1600"/>
            </a:lvl5pPr>
            <a:lvl6pPr indent="-228600" lvl="5" marL="2743200" algn="l">
              <a:lnSpc>
                <a:spcPct val="120000"/>
              </a:lnSpc>
              <a:spcBef>
                <a:spcPts val="500"/>
              </a:spcBef>
              <a:spcAft>
                <a:spcPts val="0"/>
              </a:spcAft>
              <a:buClr>
                <a:schemeClr val="lt1"/>
              </a:buClr>
              <a:buSzPts val="2000"/>
              <a:buNone/>
              <a:defRPr b="1" sz="1600"/>
            </a:lvl6pPr>
            <a:lvl7pPr indent="-228600" lvl="6" marL="3200400" algn="l">
              <a:lnSpc>
                <a:spcPct val="120000"/>
              </a:lnSpc>
              <a:spcBef>
                <a:spcPts val="500"/>
              </a:spcBef>
              <a:spcAft>
                <a:spcPts val="0"/>
              </a:spcAft>
              <a:buClr>
                <a:schemeClr val="lt1"/>
              </a:buClr>
              <a:buSzPts val="2000"/>
              <a:buNone/>
              <a:defRPr b="1" sz="1600"/>
            </a:lvl7pPr>
            <a:lvl8pPr indent="-228600" lvl="7" marL="3657600" algn="l">
              <a:lnSpc>
                <a:spcPct val="120000"/>
              </a:lnSpc>
              <a:spcBef>
                <a:spcPts val="500"/>
              </a:spcBef>
              <a:spcAft>
                <a:spcPts val="0"/>
              </a:spcAft>
              <a:buClr>
                <a:schemeClr val="lt1"/>
              </a:buClr>
              <a:buSzPts val="2000"/>
              <a:buNone/>
              <a:defRPr b="1" sz="1600"/>
            </a:lvl8pPr>
            <a:lvl9pPr indent="-228600" lvl="8" marL="4114800" algn="l">
              <a:lnSpc>
                <a:spcPct val="120000"/>
              </a:lnSpc>
              <a:spcBef>
                <a:spcPts val="500"/>
              </a:spcBef>
              <a:spcAft>
                <a:spcPts val="0"/>
              </a:spcAft>
              <a:buClr>
                <a:schemeClr val="lt1"/>
              </a:buClr>
              <a:buSzPts val="2000"/>
              <a:buNone/>
              <a:defRPr b="1" sz="1600"/>
            </a:lvl9pPr>
          </a:lstStyle>
          <a:p/>
        </p:txBody>
      </p:sp>
      <p:sp>
        <p:nvSpPr>
          <p:cNvPr id="196" name="Google Shape;196;p16"/>
          <p:cNvSpPr txBox="1"/>
          <p:nvPr>
            <p:ph idx="2" type="body"/>
          </p:nvPr>
        </p:nvSpPr>
        <p:spPr>
          <a:xfrm>
            <a:off x="1127918" y="3360263"/>
            <a:ext cx="3208735" cy="2430936"/>
          </a:xfrm>
          <a:prstGeom prst="rect">
            <a:avLst/>
          </a:prstGeom>
          <a:noFill/>
          <a:ln>
            <a:noFill/>
          </a:ln>
        </p:spPr>
        <p:txBody>
          <a:bodyPr anchorCtr="0" anchor="t" bIns="45700" lIns="91425" spcFirstLastPara="1" rIns="91425" wrap="square" tIns="45700">
            <a:normAutofit/>
          </a:bodyPr>
          <a:lstStyle>
            <a:lvl1pPr indent="-228600" lvl="0" marL="457200" algn="l">
              <a:lnSpc>
                <a:spcPct val="120000"/>
              </a:lnSpc>
              <a:spcBef>
                <a:spcPts val="1000"/>
              </a:spcBef>
              <a:spcAft>
                <a:spcPts val="0"/>
              </a:spcAft>
              <a:buClr>
                <a:schemeClr val="lt1"/>
              </a:buClr>
              <a:buSzPts val="1750"/>
              <a:buNone/>
              <a:defRPr sz="1400"/>
            </a:lvl1pPr>
            <a:lvl2pPr indent="-228600" lvl="1" marL="914400" algn="l">
              <a:lnSpc>
                <a:spcPct val="120000"/>
              </a:lnSpc>
              <a:spcBef>
                <a:spcPts val="500"/>
              </a:spcBef>
              <a:spcAft>
                <a:spcPts val="0"/>
              </a:spcAft>
              <a:buClr>
                <a:schemeClr val="lt1"/>
              </a:buClr>
              <a:buSzPts val="1500"/>
              <a:buNone/>
              <a:defRPr sz="1200"/>
            </a:lvl2pPr>
            <a:lvl3pPr indent="-228600" lvl="2" marL="1371600" algn="l">
              <a:lnSpc>
                <a:spcPct val="120000"/>
              </a:lnSpc>
              <a:spcBef>
                <a:spcPts val="500"/>
              </a:spcBef>
              <a:spcAft>
                <a:spcPts val="0"/>
              </a:spcAft>
              <a:buClr>
                <a:schemeClr val="lt1"/>
              </a:buClr>
              <a:buSzPts val="1250"/>
              <a:buNone/>
              <a:defRPr sz="1000"/>
            </a:lvl3pPr>
            <a:lvl4pPr indent="-228600" lvl="3" marL="1828800" algn="l">
              <a:lnSpc>
                <a:spcPct val="120000"/>
              </a:lnSpc>
              <a:spcBef>
                <a:spcPts val="500"/>
              </a:spcBef>
              <a:spcAft>
                <a:spcPts val="0"/>
              </a:spcAft>
              <a:buClr>
                <a:schemeClr val="lt1"/>
              </a:buClr>
              <a:buSzPts val="1125"/>
              <a:buNone/>
              <a:defRPr sz="900"/>
            </a:lvl4pPr>
            <a:lvl5pPr indent="-228600" lvl="4" marL="2286000" algn="l">
              <a:lnSpc>
                <a:spcPct val="120000"/>
              </a:lnSpc>
              <a:spcBef>
                <a:spcPts val="500"/>
              </a:spcBef>
              <a:spcAft>
                <a:spcPts val="0"/>
              </a:spcAft>
              <a:buClr>
                <a:schemeClr val="lt1"/>
              </a:buClr>
              <a:buSzPts val="1125"/>
              <a:buNone/>
              <a:defRPr sz="900"/>
            </a:lvl5pPr>
            <a:lvl6pPr indent="-228600" lvl="5" marL="2743200" algn="l">
              <a:lnSpc>
                <a:spcPct val="120000"/>
              </a:lnSpc>
              <a:spcBef>
                <a:spcPts val="500"/>
              </a:spcBef>
              <a:spcAft>
                <a:spcPts val="0"/>
              </a:spcAft>
              <a:buClr>
                <a:schemeClr val="lt1"/>
              </a:buClr>
              <a:buSzPts val="1125"/>
              <a:buNone/>
              <a:defRPr sz="900"/>
            </a:lvl6pPr>
            <a:lvl7pPr indent="-228600" lvl="6" marL="3200400" algn="l">
              <a:lnSpc>
                <a:spcPct val="120000"/>
              </a:lnSpc>
              <a:spcBef>
                <a:spcPts val="500"/>
              </a:spcBef>
              <a:spcAft>
                <a:spcPts val="0"/>
              </a:spcAft>
              <a:buClr>
                <a:schemeClr val="lt1"/>
              </a:buClr>
              <a:buSzPts val="1125"/>
              <a:buNone/>
              <a:defRPr sz="900"/>
            </a:lvl7pPr>
            <a:lvl8pPr indent="-228600" lvl="7" marL="3657600" algn="l">
              <a:lnSpc>
                <a:spcPct val="120000"/>
              </a:lnSpc>
              <a:spcBef>
                <a:spcPts val="500"/>
              </a:spcBef>
              <a:spcAft>
                <a:spcPts val="0"/>
              </a:spcAft>
              <a:buClr>
                <a:schemeClr val="lt1"/>
              </a:buClr>
              <a:buSzPts val="1125"/>
              <a:buNone/>
              <a:defRPr sz="900"/>
            </a:lvl8pPr>
            <a:lvl9pPr indent="-228600" lvl="8" marL="4114800" algn="l">
              <a:lnSpc>
                <a:spcPct val="120000"/>
              </a:lnSpc>
              <a:spcBef>
                <a:spcPts val="500"/>
              </a:spcBef>
              <a:spcAft>
                <a:spcPts val="0"/>
              </a:spcAft>
              <a:buClr>
                <a:schemeClr val="lt1"/>
              </a:buClr>
              <a:buSzPts val="1125"/>
              <a:buNone/>
              <a:defRPr sz="900"/>
            </a:lvl9pPr>
          </a:lstStyle>
          <a:p/>
        </p:txBody>
      </p:sp>
      <p:sp>
        <p:nvSpPr>
          <p:cNvPr id="197" name="Google Shape;197;p16"/>
          <p:cNvSpPr txBox="1"/>
          <p:nvPr>
            <p:ph idx="3" type="body"/>
          </p:nvPr>
        </p:nvSpPr>
        <p:spPr>
          <a:xfrm>
            <a:off x="4514766" y="2677635"/>
            <a:ext cx="3184385" cy="685800"/>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3000"/>
              <a:buNone/>
              <a:defRPr b="0" sz="2400" cap="none">
                <a:solidFill>
                  <a:schemeClr val="lt1"/>
                </a:solidFill>
              </a:defRPr>
            </a:lvl1pPr>
            <a:lvl2pPr indent="-228600" lvl="1" marL="914400" algn="l">
              <a:lnSpc>
                <a:spcPct val="120000"/>
              </a:lnSpc>
              <a:spcBef>
                <a:spcPts val="500"/>
              </a:spcBef>
              <a:spcAft>
                <a:spcPts val="0"/>
              </a:spcAft>
              <a:buClr>
                <a:schemeClr val="lt1"/>
              </a:buClr>
              <a:buSzPts val="2500"/>
              <a:buNone/>
              <a:defRPr b="1" sz="2000"/>
            </a:lvl2pPr>
            <a:lvl3pPr indent="-228600" lvl="2" marL="1371600" algn="l">
              <a:lnSpc>
                <a:spcPct val="120000"/>
              </a:lnSpc>
              <a:spcBef>
                <a:spcPts val="500"/>
              </a:spcBef>
              <a:spcAft>
                <a:spcPts val="0"/>
              </a:spcAft>
              <a:buClr>
                <a:schemeClr val="lt1"/>
              </a:buClr>
              <a:buSzPts val="2250"/>
              <a:buNone/>
              <a:defRPr b="1" sz="1800"/>
            </a:lvl3pPr>
            <a:lvl4pPr indent="-228600" lvl="3" marL="1828800" algn="l">
              <a:lnSpc>
                <a:spcPct val="120000"/>
              </a:lnSpc>
              <a:spcBef>
                <a:spcPts val="500"/>
              </a:spcBef>
              <a:spcAft>
                <a:spcPts val="0"/>
              </a:spcAft>
              <a:buClr>
                <a:schemeClr val="lt1"/>
              </a:buClr>
              <a:buSzPts val="2000"/>
              <a:buNone/>
              <a:defRPr b="1" sz="1600"/>
            </a:lvl4pPr>
            <a:lvl5pPr indent="-228600" lvl="4" marL="2286000" algn="l">
              <a:lnSpc>
                <a:spcPct val="120000"/>
              </a:lnSpc>
              <a:spcBef>
                <a:spcPts val="500"/>
              </a:spcBef>
              <a:spcAft>
                <a:spcPts val="0"/>
              </a:spcAft>
              <a:buClr>
                <a:schemeClr val="lt1"/>
              </a:buClr>
              <a:buSzPts val="2000"/>
              <a:buNone/>
              <a:defRPr b="1" sz="1600"/>
            </a:lvl5pPr>
            <a:lvl6pPr indent="-228600" lvl="5" marL="2743200" algn="l">
              <a:lnSpc>
                <a:spcPct val="120000"/>
              </a:lnSpc>
              <a:spcBef>
                <a:spcPts val="500"/>
              </a:spcBef>
              <a:spcAft>
                <a:spcPts val="0"/>
              </a:spcAft>
              <a:buClr>
                <a:schemeClr val="lt1"/>
              </a:buClr>
              <a:buSzPts val="2000"/>
              <a:buNone/>
              <a:defRPr b="1" sz="1600"/>
            </a:lvl6pPr>
            <a:lvl7pPr indent="-228600" lvl="6" marL="3200400" algn="l">
              <a:lnSpc>
                <a:spcPct val="120000"/>
              </a:lnSpc>
              <a:spcBef>
                <a:spcPts val="500"/>
              </a:spcBef>
              <a:spcAft>
                <a:spcPts val="0"/>
              </a:spcAft>
              <a:buClr>
                <a:schemeClr val="lt1"/>
              </a:buClr>
              <a:buSzPts val="2000"/>
              <a:buNone/>
              <a:defRPr b="1" sz="1600"/>
            </a:lvl7pPr>
            <a:lvl8pPr indent="-228600" lvl="7" marL="3657600" algn="l">
              <a:lnSpc>
                <a:spcPct val="120000"/>
              </a:lnSpc>
              <a:spcBef>
                <a:spcPts val="500"/>
              </a:spcBef>
              <a:spcAft>
                <a:spcPts val="0"/>
              </a:spcAft>
              <a:buClr>
                <a:schemeClr val="lt1"/>
              </a:buClr>
              <a:buSzPts val="2000"/>
              <a:buNone/>
              <a:defRPr b="1" sz="1600"/>
            </a:lvl8pPr>
            <a:lvl9pPr indent="-228600" lvl="8" marL="4114800" algn="l">
              <a:lnSpc>
                <a:spcPct val="120000"/>
              </a:lnSpc>
              <a:spcBef>
                <a:spcPts val="500"/>
              </a:spcBef>
              <a:spcAft>
                <a:spcPts val="0"/>
              </a:spcAft>
              <a:buClr>
                <a:schemeClr val="lt1"/>
              </a:buClr>
              <a:buSzPts val="2000"/>
              <a:buNone/>
              <a:defRPr b="1" sz="1600"/>
            </a:lvl9pPr>
          </a:lstStyle>
          <a:p/>
        </p:txBody>
      </p:sp>
      <p:sp>
        <p:nvSpPr>
          <p:cNvPr id="198" name="Google Shape;198;p16"/>
          <p:cNvSpPr txBox="1"/>
          <p:nvPr>
            <p:ph idx="4" type="body"/>
          </p:nvPr>
        </p:nvSpPr>
        <p:spPr>
          <a:xfrm>
            <a:off x="4504213" y="3363435"/>
            <a:ext cx="3195830" cy="2430936"/>
          </a:xfrm>
          <a:prstGeom prst="rect">
            <a:avLst/>
          </a:prstGeom>
          <a:noFill/>
          <a:ln>
            <a:noFill/>
          </a:ln>
        </p:spPr>
        <p:txBody>
          <a:bodyPr anchorCtr="0" anchor="t" bIns="45700" lIns="91425" spcFirstLastPara="1" rIns="91425" wrap="square" tIns="45700">
            <a:normAutofit/>
          </a:bodyPr>
          <a:lstStyle>
            <a:lvl1pPr indent="-228600" lvl="0" marL="457200" algn="l">
              <a:lnSpc>
                <a:spcPct val="120000"/>
              </a:lnSpc>
              <a:spcBef>
                <a:spcPts val="1000"/>
              </a:spcBef>
              <a:spcAft>
                <a:spcPts val="0"/>
              </a:spcAft>
              <a:buClr>
                <a:schemeClr val="lt1"/>
              </a:buClr>
              <a:buSzPts val="1750"/>
              <a:buNone/>
              <a:defRPr sz="1400"/>
            </a:lvl1pPr>
            <a:lvl2pPr indent="-228600" lvl="1" marL="914400" algn="l">
              <a:lnSpc>
                <a:spcPct val="120000"/>
              </a:lnSpc>
              <a:spcBef>
                <a:spcPts val="500"/>
              </a:spcBef>
              <a:spcAft>
                <a:spcPts val="0"/>
              </a:spcAft>
              <a:buClr>
                <a:schemeClr val="lt1"/>
              </a:buClr>
              <a:buSzPts val="1500"/>
              <a:buNone/>
              <a:defRPr sz="1200"/>
            </a:lvl2pPr>
            <a:lvl3pPr indent="-228600" lvl="2" marL="1371600" algn="l">
              <a:lnSpc>
                <a:spcPct val="120000"/>
              </a:lnSpc>
              <a:spcBef>
                <a:spcPts val="500"/>
              </a:spcBef>
              <a:spcAft>
                <a:spcPts val="0"/>
              </a:spcAft>
              <a:buClr>
                <a:schemeClr val="lt1"/>
              </a:buClr>
              <a:buSzPts val="1250"/>
              <a:buNone/>
              <a:defRPr sz="1000"/>
            </a:lvl3pPr>
            <a:lvl4pPr indent="-228600" lvl="3" marL="1828800" algn="l">
              <a:lnSpc>
                <a:spcPct val="120000"/>
              </a:lnSpc>
              <a:spcBef>
                <a:spcPts val="500"/>
              </a:spcBef>
              <a:spcAft>
                <a:spcPts val="0"/>
              </a:spcAft>
              <a:buClr>
                <a:schemeClr val="lt1"/>
              </a:buClr>
              <a:buSzPts val="1125"/>
              <a:buNone/>
              <a:defRPr sz="900"/>
            </a:lvl4pPr>
            <a:lvl5pPr indent="-228600" lvl="4" marL="2286000" algn="l">
              <a:lnSpc>
                <a:spcPct val="120000"/>
              </a:lnSpc>
              <a:spcBef>
                <a:spcPts val="500"/>
              </a:spcBef>
              <a:spcAft>
                <a:spcPts val="0"/>
              </a:spcAft>
              <a:buClr>
                <a:schemeClr val="lt1"/>
              </a:buClr>
              <a:buSzPts val="1125"/>
              <a:buNone/>
              <a:defRPr sz="900"/>
            </a:lvl5pPr>
            <a:lvl6pPr indent="-228600" lvl="5" marL="2743200" algn="l">
              <a:lnSpc>
                <a:spcPct val="120000"/>
              </a:lnSpc>
              <a:spcBef>
                <a:spcPts val="500"/>
              </a:spcBef>
              <a:spcAft>
                <a:spcPts val="0"/>
              </a:spcAft>
              <a:buClr>
                <a:schemeClr val="lt1"/>
              </a:buClr>
              <a:buSzPts val="1125"/>
              <a:buNone/>
              <a:defRPr sz="900"/>
            </a:lvl6pPr>
            <a:lvl7pPr indent="-228600" lvl="6" marL="3200400" algn="l">
              <a:lnSpc>
                <a:spcPct val="120000"/>
              </a:lnSpc>
              <a:spcBef>
                <a:spcPts val="500"/>
              </a:spcBef>
              <a:spcAft>
                <a:spcPts val="0"/>
              </a:spcAft>
              <a:buClr>
                <a:schemeClr val="lt1"/>
              </a:buClr>
              <a:buSzPts val="1125"/>
              <a:buNone/>
              <a:defRPr sz="900"/>
            </a:lvl7pPr>
            <a:lvl8pPr indent="-228600" lvl="7" marL="3657600" algn="l">
              <a:lnSpc>
                <a:spcPct val="120000"/>
              </a:lnSpc>
              <a:spcBef>
                <a:spcPts val="500"/>
              </a:spcBef>
              <a:spcAft>
                <a:spcPts val="0"/>
              </a:spcAft>
              <a:buClr>
                <a:schemeClr val="lt1"/>
              </a:buClr>
              <a:buSzPts val="1125"/>
              <a:buNone/>
              <a:defRPr sz="900"/>
            </a:lvl8pPr>
            <a:lvl9pPr indent="-228600" lvl="8" marL="4114800" algn="l">
              <a:lnSpc>
                <a:spcPct val="120000"/>
              </a:lnSpc>
              <a:spcBef>
                <a:spcPts val="500"/>
              </a:spcBef>
              <a:spcAft>
                <a:spcPts val="0"/>
              </a:spcAft>
              <a:buClr>
                <a:schemeClr val="lt1"/>
              </a:buClr>
              <a:buSzPts val="1125"/>
              <a:buNone/>
              <a:defRPr sz="900"/>
            </a:lvl9pPr>
          </a:lstStyle>
          <a:p/>
        </p:txBody>
      </p:sp>
      <p:sp>
        <p:nvSpPr>
          <p:cNvPr id="199" name="Google Shape;199;p16"/>
          <p:cNvSpPr txBox="1"/>
          <p:nvPr>
            <p:ph idx="5" type="body"/>
          </p:nvPr>
        </p:nvSpPr>
        <p:spPr>
          <a:xfrm>
            <a:off x="7852442" y="2674463"/>
            <a:ext cx="3194968" cy="685800"/>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3000"/>
              <a:buNone/>
              <a:defRPr b="0" sz="2400" cap="none">
                <a:solidFill>
                  <a:schemeClr val="lt1"/>
                </a:solidFill>
              </a:defRPr>
            </a:lvl1pPr>
            <a:lvl2pPr indent="-228600" lvl="1" marL="914400" algn="l">
              <a:lnSpc>
                <a:spcPct val="120000"/>
              </a:lnSpc>
              <a:spcBef>
                <a:spcPts val="500"/>
              </a:spcBef>
              <a:spcAft>
                <a:spcPts val="0"/>
              </a:spcAft>
              <a:buClr>
                <a:schemeClr val="lt1"/>
              </a:buClr>
              <a:buSzPts val="2500"/>
              <a:buNone/>
              <a:defRPr b="1" sz="2000"/>
            </a:lvl2pPr>
            <a:lvl3pPr indent="-228600" lvl="2" marL="1371600" algn="l">
              <a:lnSpc>
                <a:spcPct val="120000"/>
              </a:lnSpc>
              <a:spcBef>
                <a:spcPts val="500"/>
              </a:spcBef>
              <a:spcAft>
                <a:spcPts val="0"/>
              </a:spcAft>
              <a:buClr>
                <a:schemeClr val="lt1"/>
              </a:buClr>
              <a:buSzPts val="2250"/>
              <a:buNone/>
              <a:defRPr b="1" sz="1800"/>
            </a:lvl3pPr>
            <a:lvl4pPr indent="-228600" lvl="3" marL="1828800" algn="l">
              <a:lnSpc>
                <a:spcPct val="120000"/>
              </a:lnSpc>
              <a:spcBef>
                <a:spcPts val="500"/>
              </a:spcBef>
              <a:spcAft>
                <a:spcPts val="0"/>
              </a:spcAft>
              <a:buClr>
                <a:schemeClr val="lt1"/>
              </a:buClr>
              <a:buSzPts val="2000"/>
              <a:buNone/>
              <a:defRPr b="1" sz="1600"/>
            </a:lvl4pPr>
            <a:lvl5pPr indent="-228600" lvl="4" marL="2286000" algn="l">
              <a:lnSpc>
                <a:spcPct val="120000"/>
              </a:lnSpc>
              <a:spcBef>
                <a:spcPts val="500"/>
              </a:spcBef>
              <a:spcAft>
                <a:spcPts val="0"/>
              </a:spcAft>
              <a:buClr>
                <a:schemeClr val="lt1"/>
              </a:buClr>
              <a:buSzPts val="2000"/>
              <a:buNone/>
              <a:defRPr b="1" sz="1600"/>
            </a:lvl5pPr>
            <a:lvl6pPr indent="-228600" lvl="5" marL="2743200" algn="l">
              <a:lnSpc>
                <a:spcPct val="120000"/>
              </a:lnSpc>
              <a:spcBef>
                <a:spcPts val="500"/>
              </a:spcBef>
              <a:spcAft>
                <a:spcPts val="0"/>
              </a:spcAft>
              <a:buClr>
                <a:schemeClr val="lt1"/>
              </a:buClr>
              <a:buSzPts val="2000"/>
              <a:buNone/>
              <a:defRPr b="1" sz="1600"/>
            </a:lvl6pPr>
            <a:lvl7pPr indent="-228600" lvl="6" marL="3200400" algn="l">
              <a:lnSpc>
                <a:spcPct val="120000"/>
              </a:lnSpc>
              <a:spcBef>
                <a:spcPts val="500"/>
              </a:spcBef>
              <a:spcAft>
                <a:spcPts val="0"/>
              </a:spcAft>
              <a:buClr>
                <a:schemeClr val="lt1"/>
              </a:buClr>
              <a:buSzPts val="2000"/>
              <a:buNone/>
              <a:defRPr b="1" sz="1600"/>
            </a:lvl7pPr>
            <a:lvl8pPr indent="-228600" lvl="7" marL="3657600" algn="l">
              <a:lnSpc>
                <a:spcPct val="120000"/>
              </a:lnSpc>
              <a:spcBef>
                <a:spcPts val="500"/>
              </a:spcBef>
              <a:spcAft>
                <a:spcPts val="0"/>
              </a:spcAft>
              <a:buClr>
                <a:schemeClr val="lt1"/>
              </a:buClr>
              <a:buSzPts val="2000"/>
              <a:buNone/>
              <a:defRPr b="1" sz="1600"/>
            </a:lvl8pPr>
            <a:lvl9pPr indent="-228600" lvl="8" marL="4114800" algn="l">
              <a:lnSpc>
                <a:spcPct val="120000"/>
              </a:lnSpc>
              <a:spcBef>
                <a:spcPts val="500"/>
              </a:spcBef>
              <a:spcAft>
                <a:spcPts val="0"/>
              </a:spcAft>
              <a:buClr>
                <a:schemeClr val="lt1"/>
              </a:buClr>
              <a:buSzPts val="2000"/>
              <a:buNone/>
              <a:defRPr b="1" sz="1600"/>
            </a:lvl9pPr>
          </a:lstStyle>
          <a:p/>
        </p:txBody>
      </p:sp>
      <p:sp>
        <p:nvSpPr>
          <p:cNvPr id="200" name="Google Shape;200;p16"/>
          <p:cNvSpPr txBox="1"/>
          <p:nvPr>
            <p:ph idx="6" type="body"/>
          </p:nvPr>
        </p:nvSpPr>
        <p:spPr>
          <a:xfrm>
            <a:off x="7852442" y="3360263"/>
            <a:ext cx="3194968" cy="2430936"/>
          </a:xfrm>
          <a:prstGeom prst="rect">
            <a:avLst/>
          </a:prstGeom>
          <a:noFill/>
          <a:ln>
            <a:noFill/>
          </a:ln>
        </p:spPr>
        <p:txBody>
          <a:bodyPr anchorCtr="0" anchor="t" bIns="45700" lIns="91425" spcFirstLastPara="1" rIns="91425" wrap="square" tIns="45700">
            <a:normAutofit/>
          </a:bodyPr>
          <a:lstStyle>
            <a:lvl1pPr indent="-228600" lvl="0" marL="457200" algn="l">
              <a:lnSpc>
                <a:spcPct val="120000"/>
              </a:lnSpc>
              <a:spcBef>
                <a:spcPts val="1000"/>
              </a:spcBef>
              <a:spcAft>
                <a:spcPts val="0"/>
              </a:spcAft>
              <a:buClr>
                <a:schemeClr val="lt1"/>
              </a:buClr>
              <a:buSzPts val="1750"/>
              <a:buNone/>
              <a:defRPr sz="1400"/>
            </a:lvl1pPr>
            <a:lvl2pPr indent="-228600" lvl="1" marL="914400" algn="l">
              <a:lnSpc>
                <a:spcPct val="120000"/>
              </a:lnSpc>
              <a:spcBef>
                <a:spcPts val="500"/>
              </a:spcBef>
              <a:spcAft>
                <a:spcPts val="0"/>
              </a:spcAft>
              <a:buClr>
                <a:schemeClr val="lt1"/>
              </a:buClr>
              <a:buSzPts val="1500"/>
              <a:buNone/>
              <a:defRPr sz="1200"/>
            </a:lvl2pPr>
            <a:lvl3pPr indent="-228600" lvl="2" marL="1371600" algn="l">
              <a:lnSpc>
                <a:spcPct val="120000"/>
              </a:lnSpc>
              <a:spcBef>
                <a:spcPts val="500"/>
              </a:spcBef>
              <a:spcAft>
                <a:spcPts val="0"/>
              </a:spcAft>
              <a:buClr>
                <a:schemeClr val="lt1"/>
              </a:buClr>
              <a:buSzPts val="1250"/>
              <a:buNone/>
              <a:defRPr sz="1000"/>
            </a:lvl3pPr>
            <a:lvl4pPr indent="-228600" lvl="3" marL="1828800" algn="l">
              <a:lnSpc>
                <a:spcPct val="120000"/>
              </a:lnSpc>
              <a:spcBef>
                <a:spcPts val="500"/>
              </a:spcBef>
              <a:spcAft>
                <a:spcPts val="0"/>
              </a:spcAft>
              <a:buClr>
                <a:schemeClr val="lt1"/>
              </a:buClr>
              <a:buSzPts val="1125"/>
              <a:buNone/>
              <a:defRPr sz="900"/>
            </a:lvl4pPr>
            <a:lvl5pPr indent="-228600" lvl="4" marL="2286000" algn="l">
              <a:lnSpc>
                <a:spcPct val="120000"/>
              </a:lnSpc>
              <a:spcBef>
                <a:spcPts val="500"/>
              </a:spcBef>
              <a:spcAft>
                <a:spcPts val="0"/>
              </a:spcAft>
              <a:buClr>
                <a:schemeClr val="lt1"/>
              </a:buClr>
              <a:buSzPts val="1125"/>
              <a:buNone/>
              <a:defRPr sz="900"/>
            </a:lvl5pPr>
            <a:lvl6pPr indent="-228600" lvl="5" marL="2743200" algn="l">
              <a:lnSpc>
                <a:spcPct val="120000"/>
              </a:lnSpc>
              <a:spcBef>
                <a:spcPts val="500"/>
              </a:spcBef>
              <a:spcAft>
                <a:spcPts val="0"/>
              </a:spcAft>
              <a:buClr>
                <a:schemeClr val="lt1"/>
              </a:buClr>
              <a:buSzPts val="1125"/>
              <a:buNone/>
              <a:defRPr sz="900"/>
            </a:lvl6pPr>
            <a:lvl7pPr indent="-228600" lvl="6" marL="3200400" algn="l">
              <a:lnSpc>
                <a:spcPct val="120000"/>
              </a:lnSpc>
              <a:spcBef>
                <a:spcPts val="500"/>
              </a:spcBef>
              <a:spcAft>
                <a:spcPts val="0"/>
              </a:spcAft>
              <a:buClr>
                <a:schemeClr val="lt1"/>
              </a:buClr>
              <a:buSzPts val="1125"/>
              <a:buNone/>
              <a:defRPr sz="900"/>
            </a:lvl7pPr>
            <a:lvl8pPr indent="-228600" lvl="7" marL="3657600" algn="l">
              <a:lnSpc>
                <a:spcPct val="120000"/>
              </a:lnSpc>
              <a:spcBef>
                <a:spcPts val="500"/>
              </a:spcBef>
              <a:spcAft>
                <a:spcPts val="0"/>
              </a:spcAft>
              <a:buClr>
                <a:schemeClr val="lt1"/>
              </a:buClr>
              <a:buSzPts val="1125"/>
              <a:buNone/>
              <a:defRPr sz="900"/>
            </a:lvl8pPr>
            <a:lvl9pPr indent="-228600" lvl="8" marL="4114800" algn="l">
              <a:lnSpc>
                <a:spcPct val="120000"/>
              </a:lnSpc>
              <a:spcBef>
                <a:spcPts val="500"/>
              </a:spcBef>
              <a:spcAft>
                <a:spcPts val="0"/>
              </a:spcAft>
              <a:buClr>
                <a:schemeClr val="lt1"/>
              </a:buClr>
              <a:buSzPts val="1125"/>
              <a:buNone/>
              <a:defRPr sz="900"/>
            </a:lvl9pPr>
          </a:lstStyle>
          <a:p/>
        </p:txBody>
      </p:sp>
      <p:sp>
        <p:nvSpPr>
          <p:cNvPr id="201" name="Google Shape;201;p16"/>
          <p:cNvSpPr txBox="1"/>
          <p:nvPr>
            <p:ph idx="10" type="dt"/>
          </p:nvPr>
        </p:nvSpPr>
        <p:spPr>
          <a:xfrm>
            <a:off x="7456921" y="5883276"/>
            <a:ext cx="274320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2" name="Google Shape;202;p16"/>
          <p:cNvSpPr txBox="1"/>
          <p:nvPr>
            <p:ph idx="11" type="ftr"/>
          </p:nvPr>
        </p:nvSpPr>
        <p:spPr>
          <a:xfrm>
            <a:off x="1141411" y="5883275"/>
            <a:ext cx="6239309"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3" name="Google Shape;203;p16"/>
          <p:cNvSpPr txBox="1"/>
          <p:nvPr>
            <p:ph idx="12" type="sldNum"/>
          </p:nvPr>
        </p:nvSpPr>
        <p:spPr>
          <a:xfrm>
            <a:off x="10276321" y="5883274"/>
            <a:ext cx="771089"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1pPr>
            <a:lvl2pPr indent="0" lvl="1"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2pPr>
            <a:lvl3pPr indent="0" lvl="2"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3pPr>
            <a:lvl4pPr indent="0" lvl="3"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4pPr>
            <a:lvl5pPr indent="0" lvl="4"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5pPr>
            <a:lvl6pPr indent="0" lvl="5"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6pPr>
            <a:lvl7pPr indent="0" lvl="6"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7pPr>
            <a:lvl8pPr indent="0" lvl="7"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8pPr>
            <a:lvl9pPr indent="0" lvl="8"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 Picture Column">
  <p:cSld name="3 Picture Column">
    <p:spTree>
      <p:nvGrpSpPr>
        <p:cNvPr id="204" name="Shape 204"/>
        <p:cNvGrpSpPr/>
        <p:nvPr/>
      </p:nvGrpSpPr>
      <p:grpSpPr>
        <a:xfrm>
          <a:off x="0" y="0"/>
          <a:ext cx="0" cy="0"/>
          <a:chOff x="0" y="0"/>
          <a:chExt cx="0" cy="0"/>
        </a:xfrm>
      </p:grpSpPr>
      <p:sp>
        <p:nvSpPr>
          <p:cNvPr id="205" name="Google Shape;205;p17"/>
          <p:cNvSpPr txBox="1"/>
          <p:nvPr>
            <p:ph type="title"/>
          </p:nvPr>
        </p:nvSpPr>
        <p:spPr>
          <a:xfrm>
            <a:off x="1141411" y="609600"/>
            <a:ext cx="9905999" cy="19050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6" name="Google Shape;206;p17"/>
          <p:cNvSpPr txBox="1"/>
          <p:nvPr>
            <p:ph idx="1" type="body"/>
          </p:nvPr>
        </p:nvSpPr>
        <p:spPr>
          <a:xfrm>
            <a:off x="1141413" y="4404596"/>
            <a:ext cx="3195240" cy="57626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2500"/>
              <a:buNone/>
              <a:defRPr b="0" sz="2000" cap="none">
                <a:solidFill>
                  <a:schemeClr val="lt1"/>
                </a:solidFill>
              </a:defRPr>
            </a:lvl1pPr>
            <a:lvl2pPr indent="-228600" lvl="1" marL="914400" algn="l">
              <a:lnSpc>
                <a:spcPct val="120000"/>
              </a:lnSpc>
              <a:spcBef>
                <a:spcPts val="500"/>
              </a:spcBef>
              <a:spcAft>
                <a:spcPts val="0"/>
              </a:spcAft>
              <a:buClr>
                <a:schemeClr val="lt1"/>
              </a:buClr>
              <a:buSzPts val="2500"/>
              <a:buNone/>
              <a:defRPr b="1" sz="2000"/>
            </a:lvl2pPr>
            <a:lvl3pPr indent="-228600" lvl="2" marL="1371600" algn="l">
              <a:lnSpc>
                <a:spcPct val="120000"/>
              </a:lnSpc>
              <a:spcBef>
                <a:spcPts val="500"/>
              </a:spcBef>
              <a:spcAft>
                <a:spcPts val="0"/>
              </a:spcAft>
              <a:buClr>
                <a:schemeClr val="lt1"/>
              </a:buClr>
              <a:buSzPts val="2250"/>
              <a:buNone/>
              <a:defRPr b="1" sz="1800"/>
            </a:lvl3pPr>
            <a:lvl4pPr indent="-228600" lvl="3" marL="1828800" algn="l">
              <a:lnSpc>
                <a:spcPct val="120000"/>
              </a:lnSpc>
              <a:spcBef>
                <a:spcPts val="500"/>
              </a:spcBef>
              <a:spcAft>
                <a:spcPts val="0"/>
              </a:spcAft>
              <a:buClr>
                <a:schemeClr val="lt1"/>
              </a:buClr>
              <a:buSzPts val="2000"/>
              <a:buNone/>
              <a:defRPr b="1" sz="1600"/>
            </a:lvl4pPr>
            <a:lvl5pPr indent="-228600" lvl="4" marL="2286000" algn="l">
              <a:lnSpc>
                <a:spcPct val="120000"/>
              </a:lnSpc>
              <a:spcBef>
                <a:spcPts val="500"/>
              </a:spcBef>
              <a:spcAft>
                <a:spcPts val="0"/>
              </a:spcAft>
              <a:buClr>
                <a:schemeClr val="lt1"/>
              </a:buClr>
              <a:buSzPts val="2000"/>
              <a:buNone/>
              <a:defRPr b="1" sz="1600"/>
            </a:lvl5pPr>
            <a:lvl6pPr indent="-228600" lvl="5" marL="2743200" algn="l">
              <a:lnSpc>
                <a:spcPct val="120000"/>
              </a:lnSpc>
              <a:spcBef>
                <a:spcPts val="500"/>
              </a:spcBef>
              <a:spcAft>
                <a:spcPts val="0"/>
              </a:spcAft>
              <a:buClr>
                <a:schemeClr val="lt1"/>
              </a:buClr>
              <a:buSzPts val="2000"/>
              <a:buNone/>
              <a:defRPr b="1" sz="1600"/>
            </a:lvl6pPr>
            <a:lvl7pPr indent="-228600" lvl="6" marL="3200400" algn="l">
              <a:lnSpc>
                <a:spcPct val="120000"/>
              </a:lnSpc>
              <a:spcBef>
                <a:spcPts val="500"/>
              </a:spcBef>
              <a:spcAft>
                <a:spcPts val="0"/>
              </a:spcAft>
              <a:buClr>
                <a:schemeClr val="lt1"/>
              </a:buClr>
              <a:buSzPts val="2000"/>
              <a:buNone/>
              <a:defRPr b="1" sz="1600"/>
            </a:lvl7pPr>
            <a:lvl8pPr indent="-228600" lvl="7" marL="3657600" algn="l">
              <a:lnSpc>
                <a:spcPct val="120000"/>
              </a:lnSpc>
              <a:spcBef>
                <a:spcPts val="500"/>
              </a:spcBef>
              <a:spcAft>
                <a:spcPts val="0"/>
              </a:spcAft>
              <a:buClr>
                <a:schemeClr val="lt1"/>
              </a:buClr>
              <a:buSzPts val="2000"/>
              <a:buNone/>
              <a:defRPr b="1" sz="1600"/>
            </a:lvl8pPr>
            <a:lvl9pPr indent="-228600" lvl="8" marL="4114800" algn="l">
              <a:lnSpc>
                <a:spcPct val="120000"/>
              </a:lnSpc>
              <a:spcBef>
                <a:spcPts val="500"/>
              </a:spcBef>
              <a:spcAft>
                <a:spcPts val="0"/>
              </a:spcAft>
              <a:buClr>
                <a:schemeClr val="lt1"/>
              </a:buClr>
              <a:buSzPts val="2000"/>
              <a:buNone/>
              <a:defRPr b="1" sz="1600"/>
            </a:lvl9pPr>
          </a:lstStyle>
          <a:p/>
        </p:txBody>
      </p:sp>
      <p:sp>
        <p:nvSpPr>
          <p:cNvPr id="207" name="Google Shape;207;p17"/>
          <p:cNvSpPr/>
          <p:nvPr>
            <p:ph idx="2" type="pic"/>
          </p:nvPr>
        </p:nvSpPr>
        <p:spPr>
          <a:xfrm>
            <a:off x="1141413" y="2666998"/>
            <a:ext cx="3195240" cy="1524000"/>
          </a:xfrm>
          <a:prstGeom prst="round2DiagRect">
            <a:avLst>
              <a:gd fmla="val 16667" name="adj1"/>
              <a:gd fmla="val 0" name="adj2"/>
            </a:avLst>
          </a:prstGeom>
          <a:noFill/>
          <a:ln cap="sq" cmpd="sng" w="19050">
            <a:solidFill>
              <a:srgbClr val="B3FFFF">
                <a:alpha val="60000"/>
              </a:srgbClr>
            </a:solidFill>
            <a:prstDash val="solid"/>
            <a:miter lim="800000"/>
            <a:headEnd len="sm" w="sm" type="none"/>
            <a:tailEnd len="sm" w="sm" type="none"/>
          </a:ln>
          <a:effectLst>
            <a:outerShdw blurRad="88900" rotWithShape="0" algn="t" dir="5400000" dist="38100">
              <a:srgbClr val="000000">
                <a:alpha val="40000"/>
              </a:srgbClr>
            </a:outerShdw>
          </a:effectLst>
        </p:spPr>
        <p:txBody>
          <a:bodyPr anchorCtr="0" anchor="t" bIns="45700" lIns="91425" spcFirstLastPara="1" rIns="91425" wrap="square" tIns="45700">
            <a:normAutofit/>
          </a:bodyPr>
          <a:lstStyle>
            <a:lvl1pPr lvl="0" marR="0" rtl="0" algn="l">
              <a:lnSpc>
                <a:spcPct val="120000"/>
              </a:lnSpc>
              <a:spcBef>
                <a:spcPts val="1000"/>
              </a:spcBef>
              <a:spcAft>
                <a:spcPts val="0"/>
              </a:spcAft>
              <a:buClr>
                <a:schemeClr val="lt1"/>
              </a:buClr>
              <a:buSzPts val="2500"/>
              <a:buFont typeface="Arial"/>
              <a:buNone/>
              <a:defRPr b="0" i="0" sz="2000" u="none" cap="none" strike="noStrike">
                <a:solidFill>
                  <a:schemeClr val="lt1"/>
                </a:solidFill>
                <a:latin typeface="Twentieth Century"/>
                <a:ea typeface="Twentieth Century"/>
                <a:cs typeface="Twentieth Century"/>
                <a:sym typeface="Twentieth Century"/>
              </a:defRPr>
            </a:lvl1pPr>
            <a:lvl2pPr lvl="1" marR="0" rtl="0" algn="l">
              <a:lnSpc>
                <a:spcPct val="120000"/>
              </a:lnSpc>
              <a:spcBef>
                <a:spcPts val="500"/>
              </a:spcBef>
              <a:spcAft>
                <a:spcPts val="0"/>
              </a:spcAft>
              <a:buClr>
                <a:schemeClr val="lt1"/>
              </a:buClr>
              <a:buSzPts val="2500"/>
              <a:buFont typeface="Arial"/>
              <a:buChar char="•"/>
              <a:defRPr b="0" i="0" sz="2000" u="none" cap="none" strike="noStrike">
                <a:solidFill>
                  <a:schemeClr val="lt1"/>
                </a:solidFill>
                <a:latin typeface="Twentieth Century"/>
                <a:ea typeface="Twentieth Century"/>
                <a:cs typeface="Twentieth Century"/>
                <a:sym typeface="Twentieth Century"/>
              </a:defRPr>
            </a:lvl2pPr>
            <a:lvl3pPr lvl="2" marR="0" rtl="0" algn="l">
              <a:lnSpc>
                <a:spcPct val="120000"/>
              </a:lnSpc>
              <a:spcBef>
                <a:spcPts val="500"/>
              </a:spcBef>
              <a:spcAft>
                <a:spcPts val="0"/>
              </a:spcAft>
              <a:buClr>
                <a:schemeClr val="lt1"/>
              </a:buClr>
              <a:buSzPts val="2250"/>
              <a:buFont typeface="Arial"/>
              <a:buChar char="•"/>
              <a:defRPr b="0" i="0" sz="1800" u="none" cap="none" strike="noStrike">
                <a:solidFill>
                  <a:schemeClr val="lt1"/>
                </a:solidFill>
                <a:latin typeface="Twentieth Century"/>
                <a:ea typeface="Twentieth Century"/>
                <a:cs typeface="Twentieth Century"/>
                <a:sym typeface="Twentieth Century"/>
              </a:defRPr>
            </a:lvl3pPr>
            <a:lvl4pPr lvl="3" marR="0" rtl="0" algn="l">
              <a:lnSpc>
                <a:spcPct val="120000"/>
              </a:lnSpc>
              <a:spcBef>
                <a:spcPts val="500"/>
              </a:spcBef>
              <a:spcAft>
                <a:spcPts val="0"/>
              </a:spcAft>
              <a:buClr>
                <a:schemeClr val="lt1"/>
              </a:buClr>
              <a:buSzPts val="2000"/>
              <a:buFont typeface="Arial"/>
              <a:buChar char="•"/>
              <a:defRPr b="0" i="0" sz="1600" u="none" cap="none" strike="noStrike">
                <a:solidFill>
                  <a:schemeClr val="lt1"/>
                </a:solidFill>
                <a:latin typeface="Twentieth Century"/>
                <a:ea typeface="Twentieth Century"/>
                <a:cs typeface="Twentieth Century"/>
                <a:sym typeface="Twentieth Century"/>
              </a:defRPr>
            </a:lvl4pPr>
            <a:lvl5pPr lvl="4" marR="0" rtl="0" algn="l">
              <a:lnSpc>
                <a:spcPct val="120000"/>
              </a:lnSpc>
              <a:spcBef>
                <a:spcPts val="500"/>
              </a:spcBef>
              <a:spcAft>
                <a:spcPts val="0"/>
              </a:spcAft>
              <a:buClr>
                <a:schemeClr val="lt1"/>
              </a:buClr>
              <a:buSzPts val="2000"/>
              <a:buFont typeface="Arial"/>
              <a:buChar char="•"/>
              <a:defRPr b="0" i="0" sz="1600" u="none" cap="none" strike="noStrike">
                <a:solidFill>
                  <a:schemeClr val="lt1"/>
                </a:solidFill>
                <a:latin typeface="Twentieth Century"/>
                <a:ea typeface="Twentieth Century"/>
                <a:cs typeface="Twentieth Century"/>
                <a:sym typeface="Twentieth Century"/>
              </a:defRPr>
            </a:lvl5pPr>
            <a:lvl6pPr lvl="5" marR="0" rtl="0" algn="l">
              <a:lnSpc>
                <a:spcPct val="120000"/>
              </a:lnSpc>
              <a:spcBef>
                <a:spcPts val="500"/>
              </a:spcBef>
              <a:spcAft>
                <a:spcPts val="0"/>
              </a:spcAft>
              <a:buClr>
                <a:schemeClr val="lt1"/>
              </a:buClr>
              <a:buSzPts val="1750"/>
              <a:buFont typeface="Arial"/>
              <a:buChar char="•"/>
              <a:defRPr b="0" i="0" sz="1400" u="none" cap="none" strike="noStrike">
                <a:solidFill>
                  <a:schemeClr val="lt1"/>
                </a:solidFill>
                <a:latin typeface="Twentieth Century"/>
                <a:ea typeface="Twentieth Century"/>
                <a:cs typeface="Twentieth Century"/>
                <a:sym typeface="Twentieth Century"/>
              </a:defRPr>
            </a:lvl6pPr>
            <a:lvl7pPr lvl="6" marR="0" rtl="0" algn="l">
              <a:lnSpc>
                <a:spcPct val="120000"/>
              </a:lnSpc>
              <a:spcBef>
                <a:spcPts val="500"/>
              </a:spcBef>
              <a:spcAft>
                <a:spcPts val="0"/>
              </a:spcAft>
              <a:buClr>
                <a:schemeClr val="lt1"/>
              </a:buClr>
              <a:buSzPts val="1750"/>
              <a:buFont typeface="Arial"/>
              <a:buChar char="•"/>
              <a:defRPr b="0" i="0" sz="1400" u="none" cap="none" strike="noStrike">
                <a:solidFill>
                  <a:schemeClr val="lt1"/>
                </a:solidFill>
                <a:latin typeface="Twentieth Century"/>
                <a:ea typeface="Twentieth Century"/>
                <a:cs typeface="Twentieth Century"/>
                <a:sym typeface="Twentieth Century"/>
              </a:defRPr>
            </a:lvl7pPr>
            <a:lvl8pPr lvl="7" marR="0" rtl="0" algn="l">
              <a:lnSpc>
                <a:spcPct val="120000"/>
              </a:lnSpc>
              <a:spcBef>
                <a:spcPts val="500"/>
              </a:spcBef>
              <a:spcAft>
                <a:spcPts val="0"/>
              </a:spcAft>
              <a:buClr>
                <a:schemeClr val="lt1"/>
              </a:buClr>
              <a:buSzPts val="1750"/>
              <a:buFont typeface="Arial"/>
              <a:buChar char="•"/>
              <a:defRPr b="0" i="0" sz="1400" u="none" cap="none" strike="noStrike">
                <a:solidFill>
                  <a:schemeClr val="lt1"/>
                </a:solidFill>
                <a:latin typeface="Twentieth Century"/>
                <a:ea typeface="Twentieth Century"/>
                <a:cs typeface="Twentieth Century"/>
                <a:sym typeface="Twentieth Century"/>
              </a:defRPr>
            </a:lvl8pPr>
            <a:lvl9pPr lvl="8" marR="0" rtl="0" algn="l">
              <a:lnSpc>
                <a:spcPct val="120000"/>
              </a:lnSpc>
              <a:spcBef>
                <a:spcPts val="500"/>
              </a:spcBef>
              <a:spcAft>
                <a:spcPts val="0"/>
              </a:spcAft>
              <a:buClr>
                <a:schemeClr val="lt1"/>
              </a:buClr>
              <a:buSzPts val="1750"/>
              <a:buFont typeface="Arial"/>
              <a:buChar char="•"/>
              <a:defRPr b="0" i="0" sz="1400" u="none" cap="none" strike="noStrike">
                <a:solidFill>
                  <a:schemeClr val="lt1"/>
                </a:solidFill>
                <a:latin typeface="Twentieth Century"/>
                <a:ea typeface="Twentieth Century"/>
                <a:cs typeface="Twentieth Century"/>
                <a:sym typeface="Twentieth Century"/>
              </a:defRPr>
            </a:lvl9pPr>
          </a:lstStyle>
          <a:p/>
        </p:txBody>
      </p:sp>
      <p:sp>
        <p:nvSpPr>
          <p:cNvPr id="208" name="Google Shape;208;p17"/>
          <p:cNvSpPr txBox="1"/>
          <p:nvPr>
            <p:ph idx="3" type="body"/>
          </p:nvPr>
        </p:nvSpPr>
        <p:spPr>
          <a:xfrm>
            <a:off x="1141413" y="4980858"/>
            <a:ext cx="3195240" cy="817843"/>
          </a:xfrm>
          <a:prstGeom prst="rect">
            <a:avLst/>
          </a:prstGeom>
          <a:noFill/>
          <a:ln>
            <a:noFill/>
          </a:ln>
        </p:spPr>
        <p:txBody>
          <a:bodyPr anchorCtr="0" anchor="t" bIns="45700" lIns="91425" spcFirstLastPara="1" rIns="91425" wrap="square" tIns="45700">
            <a:normAutofit/>
          </a:bodyPr>
          <a:lstStyle>
            <a:lvl1pPr indent="-228600" lvl="0" marL="457200" algn="l">
              <a:lnSpc>
                <a:spcPct val="120000"/>
              </a:lnSpc>
              <a:spcBef>
                <a:spcPts val="1000"/>
              </a:spcBef>
              <a:spcAft>
                <a:spcPts val="0"/>
              </a:spcAft>
              <a:buClr>
                <a:schemeClr val="lt1"/>
              </a:buClr>
              <a:buSzPts val="1750"/>
              <a:buNone/>
              <a:defRPr sz="1400"/>
            </a:lvl1pPr>
            <a:lvl2pPr indent="-228600" lvl="1" marL="914400" algn="l">
              <a:lnSpc>
                <a:spcPct val="120000"/>
              </a:lnSpc>
              <a:spcBef>
                <a:spcPts val="500"/>
              </a:spcBef>
              <a:spcAft>
                <a:spcPts val="0"/>
              </a:spcAft>
              <a:buClr>
                <a:schemeClr val="lt1"/>
              </a:buClr>
              <a:buSzPts val="1500"/>
              <a:buNone/>
              <a:defRPr sz="1200"/>
            </a:lvl2pPr>
            <a:lvl3pPr indent="-228600" lvl="2" marL="1371600" algn="l">
              <a:lnSpc>
                <a:spcPct val="120000"/>
              </a:lnSpc>
              <a:spcBef>
                <a:spcPts val="500"/>
              </a:spcBef>
              <a:spcAft>
                <a:spcPts val="0"/>
              </a:spcAft>
              <a:buClr>
                <a:schemeClr val="lt1"/>
              </a:buClr>
              <a:buSzPts val="1250"/>
              <a:buNone/>
              <a:defRPr sz="1000"/>
            </a:lvl3pPr>
            <a:lvl4pPr indent="-228600" lvl="3" marL="1828800" algn="l">
              <a:lnSpc>
                <a:spcPct val="120000"/>
              </a:lnSpc>
              <a:spcBef>
                <a:spcPts val="500"/>
              </a:spcBef>
              <a:spcAft>
                <a:spcPts val="0"/>
              </a:spcAft>
              <a:buClr>
                <a:schemeClr val="lt1"/>
              </a:buClr>
              <a:buSzPts val="1125"/>
              <a:buNone/>
              <a:defRPr sz="900"/>
            </a:lvl4pPr>
            <a:lvl5pPr indent="-228600" lvl="4" marL="2286000" algn="l">
              <a:lnSpc>
                <a:spcPct val="120000"/>
              </a:lnSpc>
              <a:spcBef>
                <a:spcPts val="500"/>
              </a:spcBef>
              <a:spcAft>
                <a:spcPts val="0"/>
              </a:spcAft>
              <a:buClr>
                <a:schemeClr val="lt1"/>
              </a:buClr>
              <a:buSzPts val="1125"/>
              <a:buNone/>
              <a:defRPr sz="900"/>
            </a:lvl5pPr>
            <a:lvl6pPr indent="-228600" lvl="5" marL="2743200" algn="l">
              <a:lnSpc>
                <a:spcPct val="120000"/>
              </a:lnSpc>
              <a:spcBef>
                <a:spcPts val="500"/>
              </a:spcBef>
              <a:spcAft>
                <a:spcPts val="0"/>
              </a:spcAft>
              <a:buClr>
                <a:schemeClr val="lt1"/>
              </a:buClr>
              <a:buSzPts val="1125"/>
              <a:buNone/>
              <a:defRPr sz="900"/>
            </a:lvl6pPr>
            <a:lvl7pPr indent="-228600" lvl="6" marL="3200400" algn="l">
              <a:lnSpc>
                <a:spcPct val="120000"/>
              </a:lnSpc>
              <a:spcBef>
                <a:spcPts val="500"/>
              </a:spcBef>
              <a:spcAft>
                <a:spcPts val="0"/>
              </a:spcAft>
              <a:buClr>
                <a:schemeClr val="lt1"/>
              </a:buClr>
              <a:buSzPts val="1125"/>
              <a:buNone/>
              <a:defRPr sz="900"/>
            </a:lvl7pPr>
            <a:lvl8pPr indent="-228600" lvl="7" marL="3657600" algn="l">
              <a:lnSpc>
                <a:spcPct val="120000"/>
              </a:lnSpc>
              <a:spcBef>
                <a:spcPts val="500"/>
              </a:spcBef>
              <a:spcAft>
                <a:spcPts val="0"/>
              </a:spcAft>
              <a:buClr>
                <a:schemeClr val="lt1"/>
              </a:buClr>
              <a:buSzPts val="1125"/>
              <a:buNone/>
              <a:defRPr sz="900"/>
            </a:lvl8pPr>
            <a:lvl9pPr indent="-228600" lvl="8" marL="4114800" algn="l">
              <a:lnSpc>
                <a:spcPct val="120000"/>
              </a:lnSpc>
              <a:spcBef>
                <a:spcPts val="500"/>
              </a:spcBef>
              <a:spcAft>
                <a:spcPts val="0"/>
              </a:spcAft>
              <a:buClr>
                <a:schemeClr val="lt1"/>
              </a:buClr>
              <a:buSzPts val="1125"/>
              <a:buNone/>
              <a:defRPr sz="900"/>
            </a:lvl9pPr>
          </a:lstStyle>
          <a:p/>
        </p:txBody>
      </p:sp>
      <p:sp>
        <p:nvSpPr>
          <p:cNvPr id="209" name="Google Shape;209;p17"/>
          <p:cNvSpPr txBox="1"/>
          <p:nvPr>
            <p:ph idx="4" type="body"/>
          </p:nvPr>
        </p:nvSpPr>
        <p:spPr>
          <a:xfrm>
            <a:off x="4489053" y="4404596"/>
            <a:ext cx="3200400" cy="57626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2500"/>
              <a:buNone/>
              <a:defRPr b="0" sz="2000" cap="none">
                <a:solidFill>
                  <a:schemeClr val="lt1"/>
                </a:solidFill>
              </a:defRPr>
            </a:lvl1pPr>
            <a:lvl2pPr indent="-228600" lvl="1" marL="914400" algn="l">
              <a:lnSpc>
                <a:spcPct val="120000"/>
              </a:lnSpc>
              <a:spcBef>
                <a:spcPts val="500"/>
              </a:spcBef>
              <a:spcAft>
                <a:spcPts val="0"/>
              </a:spcAft>
              <a:buClr>
                <a:schemeClr val="lt1"/>
              </a:buClr>
              <a:buSzPts val="2500"/>
              <a:buNone/>
              <a:defRPr b="1" sz="2000"/>
            </a:lvl2pPr>
            <a:lvl3pPr indent="-228600" lvl="2" marL="1371600" algn="l">
              <a:lnSpc>
                <a:spcPct val="120000"/>
              </a:lnSpc>
              <a:spcBef>
                <a:spcPts val="500"/>
              </a:spcBef>
              <a:spcAft>
                <a:spcPts val="0"/>
              </a:spcAft>
              <a:buClr>
                <a:schemeClr val="lt1"/>
              </a:buClr>
              <a:buSzPts val="2250"/>
              <a:buNone/>
              <a:defRPr b="1" sz="1800"/>
            </a:lvl3pPr>
            <a:lvl4pPr indent="-228600" lvl="3" marL="1828800" algn="l">
              <a:lnSpc>
                <a:spcPct val="120000"/>
              </a:lnSpc>
              <a:spcBef>
                <a:spcPts val="500"/>
              </a:spcBef>
              <a:spcAft>
                <a:spcPts val="0"/>
              </a:spcAft>
              <a:buClr>
                <a:schemeClr val="lt1"/>
              </a:buClr>
              <a:buSzPts val="2000"/>
              <a:buNone/>
              <a:defRPr b="1" sz="1600"/>
            </a:lvl4pPr>
            <a:lvl5pPr indent="-228600" lvl="4" marL="2286000" algn="l">
              <a:lnSpc>
                <a:spcPct val="120000"/>
              </a:lnSpc>
              <a:spcBef>
                <a:spcPts val="500"/>
              </a:spcBef>
              <a:spcAft>
                <a:spcPts val="0"/>
              </a:spcAft>
              <a:buClr>
                <a:schemeClr val="lt1"/>
              </a:buClr>
              <a:buSzPts val="2000"/>
              <a:buNone/>
              <a:defRPr b="1" sz="1600"/>
            </a:lvl5pPr>
            <a:lvl6pPr indent="-228600" lvl="5" marL="2743200" algn="l">
              <a:lnSpc>
                <a:spcPct val="120000"/>
              </a:lnSpc>
              <a:spcBef>
                <a:spcPts val="500"/>
              </a:spcBef>
              <a:spcAft>
                <a:spcPts val="0"/>
              </a:spcAft>
              <a:buClr>
                <a:schemeClr val="lt1"/>
              </a:buClr>
              <a:buSzPts val="2000"/>
              <a:buNone/>
              <a:defRPr b="1" sz="1600"/>
            </a:lvl6pPr>
            <a:lvl7pPr indent="-228600" lvl="6" marL="3200400" algn="l">
              <a:lnSpc>
                <a:spcPct val="120000"/>
              </a:lnSpc>
              <a:spcBef>
                <a:spcPts val="500"/>
              </a:spcBef>
              <a:spcAft>
                <a:spcPts val="0"/>
              </a:spcAft>
              <a:buClr>
                <a:schemeClr val="lt1"/>
              </a:buClr>
              <a:buSzPts val="2000"/>
              <a:buNone/>
              <a:defRPr b="1" sz="1600"/>
            </a:lvl7pPr>
            <a:lvl8pPr indent="-228600" lvl="7" marL="3657600" algn="l">
              <a:lnSpc>
                <a:spcPct val="120000"/>
              </a:lnSpc>
              <a:spcBef>
                <a:spcPts val="500"/>
              </a:spcBef>
              <a:spcAft>
                <a:spcPts val="0"/>
              </a:spcAft>
              <a:buClr>
                <a:schemeClr val="lt1"/>
              </a:buClr>
              <a:buSzPts val="2000"/>
              <a:buNone/>
              <a:defRPr b="1" sz="1600"/>
            </a:lvl8pPr>
            <a:lvl9pPr indent="-228600" lvl="8" marL="4114800" algn="l">
              <a:lnSpc>
                <a:spcPct val="120000"/>
              </a:lnSpc>
              <a:spcBef>
                <a:spcPts val="500"/>
              </a:spcBef>
              <a:spcAft>
                <a:spcPts val="0"/>
              </a:spcAft>
              <a:buClr>
                <a:schemeClr val="lt1"/>
              </a:buClr>
              <a:buSzPts val="2000"/>
              <a:buNone/>
              <a:defRPr b="1" sz="1600"/>
            </a:lvl9pPr>
          </a:lstStyle>
          <a:p/>
        </p:txBody>
      </p:sp>
      <p:sp>
        <p:nvSpPr>
          <p:cNvPr id="210" name="Google Shape;210;p17"/>
          <p:cNvSpPr/>
          <p:nvPr>
            <p:ph idx="5" type="pic"/>
          </p:nvPr>
        </p:nvSpPr>
        <p:spPr>
          <a:xfrm>
            <a:off x="4489053" y="2666998"/>
            <a:ext cx="3198940" cy="1524000"/>
          </a:xfrm>
          <a:prstGeom prst="round2DiagRect">
            <a:avLst>
              <a:gd fmla="val 16667" name="adj1"/>
              <a:gd fmla="val 0" name="adj2"/>
            </a:avLst>
          </a:prstGeom>
          <a:noFill/>
          <a:ln cap="sq" cmpd="sng" w="19050">
            <a:solidFill>
              <a:srgbClr val="B3FFFF">
                <a:alpha val="60000"/>
              </a:srgbClr>
            </a:solidFill>
            <a:prstDash val="solid"/>
            <a:miter lim="800000"/>
            <a:headEnd len="sm" w="sm" type="none"/>
            <a:tailEnd len="sm" w="sm" type="none"/>
          </a:ln>
          <a:effectLst>
            <a:outerShdw blurRad="88900" rotWithShape="0" algn="t" dir="5400000" dist="38100">
              <a:srgbClr val="000000">
                <a:alpha val="40000"/>
              </a:srgbClr>
            </a:outerShdw>
          </a:effectLst>
        </p:spPr>
        <p:txBody>
          <a:bodyPr anchorCtr="0" anchor="t" bIns="45700" lIns="91425" spcFirstLastPara="1" rIns="91425" wrap="square" tIns="45700">
            <a:normAutofit/>
          </a:bodyPr>
          <a:lstStyle>
            <a:lvl1pPr lvl="0" marR="0" rtl="0" algn="l">
              <a:lnSpc>
                <a:spcPct val="120000"/>
              </a:lnSpc>
              <a:spcBef>
                <a:spcPts val="1000"/>
              </a:spcBef>
              <a:spcAft>
                <a:spcPts val="0"/>
              </a:spcAft>
              <a:buClr>
                <a:schemeClr val="lt1"/>
              </a:buClr>
              <a:buSzPts val="2500"/>
              <a:buFont typeface="Arial"/>
              <a:buNone/>
              <a:defRPr b="0" i="0" sz="2000" u="none" cap="none" strike="noStrike">
                <a:solidFill>
                  <a:schemeClr val="lt1"/>
                </a:solidFill>
                <a:latin typeface="Twentieth Century"/>
                <a:ea typeface="Twentieth Century"/>
                <a:cs typeface="Twentieth Century"/>
                <a:sym typeface="Twentieth Century"/>
              </a:defRPr>
            </a:lvl1pPr>
            <a:lvl2pPr lvl="1" marR="0" rtl="0" algn="l">
              <a:lnSpc>
                <a:spcPct val="120000"/>
              </a:lnSpc>
              <a:spcBef>
                <a:spcPts val="500"/>
              </a:spcBef>
              <a:spcAft>
                <a:spcPts val="0"/>
              </a:spcAft>
              <a:buClr>
                <a:schemeClr val="lt1"/>
              </a:buClr>
              <a:buSzPts val="2500"/>
              <a:buFont typeface="Arial"/>
              <a:buChar char="•"/>
              <a:defRPr b="0" i="0" sz="2000" u="none" cap="none" strike="noStrike">
                <a:solidFill>
                  <a:schemeClr val="lt1"/>
                </a:solidFill>
                <a:latin typeface="Twentieth Century"/>
                <a:ea typeface="Twentieth Century"/>
                <a:cs typeface="Twentieth Century"/>
                <a:sym typeface="Twentieth Century"/>
              </a:defRPr>
            </a:lvl2pPr>
            <a:lvl3pPr lvl="2" marR="0" rtl="0" algn="l">
              <a:lnSpc>
                <a:spcPct val="120000"/>
              </a:lnSpc>
              <a:spcBef>
                <a:spcPts val="500"/>
              </a:spcBef>
              <a:spcAft>
                <a:spcPts val="0"/>
              </a:spcAft>
              <a:buClr>
                <a:schemeClr val="lt1"/>
              </a:buClr>
              <a:buSzPts val="2250"/>
              <a:buFont typeface="Arial"/>
              <a:buChar char="•"/>
              <a:defRPr b="0" i="0" sz="1800" u="none" cap="none" strike="noStrike">
                <a:solidFill>
                  <a:schemeClr val="lt1"/>
                </a:solidFill>
                <a:latin typeface="Twentieth Century"/>
                <a:ea typeface="Twentieth Century"/>
                <a:cs typeface="Twentieth Century"/>
                <a:sym typeface="Twentieth Century"/>
              </a:defRPr>
            </a:lvl3pPr>
            <a:lvl4pPr lvl="3" marR="0" rtl="0" algn="l">
              <a:lnSpc>
                <a:spcPct val="120000"/>
              </a:lnSpc>
              <a:spcBef>
                <a:spcPts val="500"/>
              </a:spcBef>
              <a:spcAft>
                <a:spcPts val="0"/>
              </a:spcAft>
              <a:buClr>
                <a:schemeClr val="lt1"/>
              </a:buClr>
              <a:buSzPts val="2000"/>
              <a:buFont typeface="Arial"/>
              <a:buChar char="•"/>
              <a:defRPr b="0" i="0" sz="1600" u="none" cap="none" strike="noStrike">
                <a:solidFill>
                  <a:schemeClr val="lt1"/>
                </a:solidFill>
                <a:latin typeface="Twentieth Century"/>
                <a:ea typeface="Twentieth Century"/>
                <a:cs typeface="Twentieth Century"/>
                <a:sym typeface="Twentieth Century"/>
              </a:defRPr>
            </a:lvl4pPr>
            <a:lvl5pPr lvl="4" marR="0" rtl="0" algn="l">
              <a:lnSpc>
                <a:spcPct val="120000"/>
              </a:lnSpc>
              <a:spcBef>
                <a:spcPts val="500"/>
              </a:spcBef>
              <a:spcAft>
                <a:spcPts val="0"/>
              </a:spcAft>
              <a:buClr>
                <a:schemeClr val="lt1"/>
              </a:buClr>
              <a:buSzPts val="2000"/>
              <a:buFont typeface="Arial"/>
              <a:buChar char="•"/>
              <a:defRPr b="0" i="0" sz="1600" u="none" cap="none" strike="noStrike">
                <a:solidFill>
                  <a:schemeClr val="lt1"/>
                </a:solidFill>
                <a:latin typeface="Twentieth Century"/>
                <a:ea typeface="Twentieth Century"/>
                <a:cs typeface="Twentieth Century"/>
                <a:sym typeface="Twentieth Century"/>
              </a:defRPr>
            </a:lvl5pPr>
            <a:lvl6pPr lvl="5" marR="0" rtl="0" algn="l">
              <a:lnSpc>
                <a:spcPct val="120000"/>
              </a:lnSpc>
              <a:spcBef>
                <a:spcPts val="500"/>
              </a:spcBef>
              <a:spcAft>
                <a:spcPts val="0"/>
              </a:spcAft>
              <a:buClr>
                <a:schemeClr val="lt1"/>
              </a:buClr>
              <a:buSzPts val="1750"/>
              <a:buFont typeface="Arial"/>
              <a:buChar char="•"/>
              <a:defRPr b="0" i="0" sz="1400" u="none" cap="none" strike="noStrike">
                <a:solidFill>
                  <a:schemeClr val="lt1"/>
                </a:solidFill>
                <a:latin typeface="Twentieth Century"/>
                <a:ea typeface="Twentieth Century"/>
                <a:cs typeface="Twentieth Century"/>
                <a:sym typeface="Twentieth Century"/>
              </a:defRPr>
            </a:lvl6pPr>
            <a:lvl7pPr lvl="6" marR="0" rtl="0" algn="l">
              <a:lnSpc>
                <a:spcPct val="120000"/>
              </a:lnSpc>
              <a:spcBef>
                <a:spcPts val="500"/>
              </a:spcBef>
              <a:spcAft>
                <a:spcPts val="0"/>
              </a:spcAft>
              <a:buClr>
                <a:schemeClr val="lt1"/>
              </a:buClr>
              <a:buSzPts val="1750"/>
              <a:buFont typeface="Arial"/>
              <a:buChar char="•"/>
              <a:defRPr b="0" i="0" sz="1400" u="none" cap="none" strike="noStrike">
                <a:solidFill>
                  <a:schemeClr val="lt1"/>
                </a:solidFill>
                <a:latin typeface="Twentieth Century"/>
                <a:ea typeface="Twentieth Century"/>
                <a:cs typeface="Twentieth Century"/>
                <a:sym typeface="Twentieth Century"/>
              </a:defRPr>
            </a:lvl7pPr>
            <a:lvl8pPr lvl="7" marR="0" rtl="0" algn="l">
              <a:lnSpc>
                <a:spcPct val="120000"/>
              </a:lnSpc>
              <a:spcBef>
                <a:spcPts val="500"/>
              </a:spcBef>
              <a:spcAft>
                <a:spcPts val="0"/>
              </a:spcAft>
              <a:buClr>
                <a:schemeClr val="lt1"/>
              </a:buClr>
              <a:buSzPts val="1750"/>
              <a:buFont typeface="Arial"/>
              <a:buChar char="•"/>
              <a:defRPr b="0" i="0" sz="1400" u="none" cap="none" strike="noStrike">
                <a:solidFill>
                  <a:schemeClr val="lt1"/>
                </a:solidFill>
                <a:latin typeface="Twentieth Century"/>
                <a:ea typeface="Twentieth Century"/>
                <a:cs typeface="Twentieth Century"/>
                <a:sym typeface="Twentieth Century"/>
              </a:defRPr>
            </a:lvl8pPr>
            <a:lvl9pPr lvl="8" marR="0" rtl="0" algn="l">
              <a:lnSpc>
                <a:spcPct val="120000"/>
              </a:lnSpc>
              <a:spcBef>
                <a:spcPts val="500"/>
              </a:spcBef>
              <a:spcAft>
                <a:spcPts val="0"/>
              </a:spcAft>
              <a:buClr>
                <a:schemeClr val="lt1"/>
              </a:buClr>
              <a:buSzPts val="1750"/>
              <a:buFont typeface="Arial"/>
              <a:buChar char="•"/>
              <a:defRPr b="0" i="0" sz="1400" u="none" cap="none" strike="noStrike">
                <a:solidFill>
                  <a:schemeClr val="lt1"/>
                </a:solidFill>
                <a:latin typeface="Twentieth Century"/>
                <a:ea typeface="Twentieth Century"/>
                <a:cs typeface="Twentieth Century"/>
                <a:sym typeface="Twentieth Century"/>
              </a:defRPr>
            </a:lvl9pPr>
          </a:lstStyle>
          <a:p/>
        </p:txBody>
      </p:sp>
      <p:sp>
        <p:nvSpPr>
          <p:cNvPr id="211" name="Google Shape;211;p17"/>
          <p:cNvSpPr txBox="1"/>
          <p:nvPr>
            <p:ph idx="6" type="body"/>
          </p:nvPr>
        </p:nvSpPr>
        <p:spPr>
          <a:xfrm>
            <a:off x="4487593" y="4980857"/>
            <a:ext cx="3200400" cy="810342"/>
          </a:xfrm>
          <a:prstGeom prst="rect">
            <a:avLst/>
          </a:prstGeom>
          <a:noFill/>
          <a:ln>
            <a:noFill/>
          </a:ln>
        </p:spPr>
        <p:txBody>
          <a:bodyPr anchorCtr="0" anchor="t" bIns="45700" lIns="91425" spcFirstLastPara="1" rIns="91425" wrap="square" tIns="45700">
            <a:normAutofit/>
          </a:bodyPr>
          <a:lstStyle>
            <a:lvl1pPr indent="-228600" lvl="0" marL="457200" algn="l">
              <a:lnSpc>
                <a:spcPct val="120000"/>
              </a:lnSpc>
              <a:spcBef>
                <a:spcPts val="1000"/>
              </a:spcBef>
              <a:spcAft>
                <a:spcPts val="0"/>
              </a:spcAft>
              <a:buClr>
                <a:schemeClr val="lt1"/>
              </a:buClr>
              <a:buSzPts val="1750"/>
              <a:buNone/>
              <a:defRPr sz="1400"/>
            </a:lvl1pPr>
            <a:lvl2pPr indent="-228600" lvl="1" marL="914400" algn="l">
              <a:lnSpc>
                <a:spcPct val="120000"/>
              </a:lnSpc>
              <a:spcBef>
                <a:spcPts val="500"/>
              </a:spcBef>
              <a:spcAft>
                <a:spcPts val="0"/>
              </a:spcAft>
              <a:buClr>
                <a:schemeClr val="lt1"/>
              </a:buClr>
              <a:buSzPts val="1500"/>
              <a:buNone/>
              <a:defRPr sz="1200"/>
            </a:lvl2pPr>
            <a:lvl3pPr indent="-228600" lvl="2" marL="1371600" algn="l">
              <a:lnSpc>
                <a:spcPct val="120000"/>
              </a:lnSpc>
              <a:spcBef>
                <a:spcPts val="500"/>
              </a:spcBef>
              <a:spcAft>
                <a:spcPts val="0"/>
              </a:spcAft>
              <a:buClr>
                <a:schemeClr val="lt1"/>
              </a:buClr>
              <a:buSzPts val="1250"/>
              <a:buNone/>
              <a:defRPr sz="1000"/>
            </a:lvl3pPr>
            <a:lvl4pPr indent="-228600" lvl="3" marL="1828800" algn="l">
              <a:lnSpc>
                <a:spcPct val="120000"/>
              </a:lnSpc>
              <a:spcBef>
                <a:spcPts val="500"/>
              </a:spcBef>
              <a:spcAft>
                <a:spcPts val="0"/>
              </a:spcAft>
              <a:buClr>
                <a:schemeClr val="lt1"/>
              </a:buClr>
              <a:buSzPts val="1125"/>
              <a:buNone/>
              <a:defRPr sz="900"/>
            </a:lvl4pPr>
            <a:lvl5pPr indent="-228600" lvl="4" marL="2286000" algn="l">
              <a:lnSpc>
                <a:spcPct val="120000"/>
              </a:lnSpc>
              <a:spcBef>
                <a:spcPts val="500"/>
              </a:spcBef>
              <a:spcAft>
                <a:spcPts val="0"/>
              </a:spcAft>
              <a:buClr>
                <a:schemeClr val="lt1"/>
              </a:buClr>
              <a:buSzPts val="1125"/>
              <a:buNone/>
              <a:defRPr sz="900"/>
            </a:lvl5pPr>
            <a:lvl6pPr indent="-228600" lvl="5" marL="2743200" algn="l">
              <a:lnSpc>
                <a:spcPct val="120000"/>
              </a:lnSpc>
              <a:spcBef>
                <a:spcPts val="500"/>
              </a:spcBef>
              <a:spcAft>
                <a:spcPts val="0"/>
              </a:spcAft>
              <a:buClr>
                <a:schemeClr val="lt1"/>
              </a:buClr>
              <a:buSzPts val="1125"/>
              <a:buNone/>
              <a:defRPr sz="900"/>
            </a:lvl6pPr>
            <a:lvl7pPr indent="-228600" lvl="6" marL="3200400" algn="l">
              <a:lnSpc>
                <a:spcPct val="120000"/>
              </a:lnSpc>
              <a:spcBef>
                <a:spcPts val="500"/>
              </a:spcBef>
              <a:spcAft>
                <a:spcPts val="0"/>
              </a:spcAft>
              <a:buClr>
                <a:schemeClr val="lt1"/>
              </a:buClr>
              <a:buSzPts val="1125"/>
              <a:buNone/>
              <a:defRPr sz="900"/>
            </a:lvl7pPr>
            <a:lvl8pPr indent="-228600" lvl="7" marL="3657600" algn="l">
              <a:lnSpc>
                <a:spcPct val="120000"/>
              </a:lnSpc>
              <a:spcBef>
                <a:spcPts val="500"/>
              </a:spcBef>
              <a:spcAft>
                <a:spcPts val="0"/>
              </a:spcAft>
              <a:buClr>
                <a:schemeClr val="lt1"/>
              </a:buClr>
              <a:buSzPts val="1125"/>
              <a:buNone/>
              <a:defRPr sz="900"/>
            </a:lvl8pPr>
            <a:lvl9pPr indent="-228600" lvl="8" marL="4114800" algn="l">
              <a:lnSpc>
                <a:spcPct val="120000"/>
              </a:lnSpc>
              <a:spcBef>
                <a:spcPts val="500"/>
              </a:spcBef>
              <a:spcAft>
                <a:spcPts val="0"/>
              </a:spcAft>
              <a:buClr>
                <a:schemeClr val="lt1"/>
              </a:buClr>
              <a:buSzPts val="1125"/>
              <a:buNone/>
              <a:defRPr sz="900"/>
            </a:lvl9pPr>
          </a:lstStyle>
          <a:p/>
        </p:txBody>
      </p:sp>
      <p:sp>
        <p:nvSpPr>
          <p:cNvPr id="212" name="Google Shape;212;p17"/>
          <p:cNvSpPr txBox="1"/>
          <p:nvPr>
            <p:ph idx="7" type="body"/>
          </p:nvPr>
        </p:nvSpPr>
        <p:spPr>
          <a:xfrm>
            <a:off x="7852567" y="4404595"/>
            <a:ext cx="3190741" cy="57626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2500"/>
              <a:buNone/>
              <a:defRPr b="0" sz="2000" cap="none">
                <a:solidFill>
                  <a:schemeClr val="lt1"/>
                </a:solidFill>
              </a:defRPr>
            </a:lvl1pPr>
            <a:lvl2pPr indent="-228600" lvl="1" marL="914400" algn="l">
              <a:lnSpc>
                <a:spcPct val="120000"/>
              </a:lnSpc>
              <a:spcBef>
                <a:spcPts val="500"/>
              </a:spcBef>
              <a:spcAft>
                <a:spcPts val="0"/>
              </a:spcAft>
              <a:buClr>
                <a:schemeClr val="lt1"/>
              </a:buClr>
              <a:buSzPts val="2500"/>
              <a:buNone/>
              <a:defRPr b="1" sz="2000"/>
            </a:lvl2pPr>
            <a:lvl3pPr indent="-228600" lvl="2" marL="1371600" algn="l">
              <a:lnSpc>
                <a:spcPct val="120000"/>
              </a:lnSpc>
              <a:spcBef>
                <a:spcPts val="500"/>
              </a:spcBef>
              <a:spcAft>
                <a:spcPts val="0"/>
              </a:spcAft>
              <a:buClr>
                <a:schemeClr val="lt1"/>
              </a:buClr>
              <a:buSzPts val="2250"/>
              <a:buNone/>
              <a:defRPr b="1" sz="1800"/>
            </a:lvl3pPr>
            <a:lvl4pPr indent="-228600" lvl="3" marL="1828800" algn="l">
              <a:lnSpc>
                <a:spcPct val="120000"/>
              </a:lnSpc>
              <a:spcBef>
                <a:spcPts val="500"/>
              </a:spcBef>
              <a:spcAft>
                <a:spcPts val="0"/>
              </a:spcAft>
              <a:buClr>
                <a:schemeClr val="lt1"/>
              </a:buClr>
              <a:buSzPts val="2000"/>
              <a:buNone/>
              <a:defRPr b="1" sz="1600"/>
            </a:lvl4pPr>
            <a:lvl5pPr indent="-228600" lvl="4" marL="2286000" algn="l">
              <a:lnSpc>
                <a:spcPct val="120000"/>
              </a:lnSpc>
              <a:spcBef>
                <a:spcPts val="500"/>
              </a:spcBef>
              <a:spcAft>
                <a:spcPts val="0"/>
              </a:spcAft>
              <a:buClr>
                <a:schemeClr val="lt1"/>
              </a:buClr>
              <a:buSzPts val="2000"/>
              <a:buNone/>
              <a:defRPr b="1" sz="1600"/>
            </a:lvl5pPr>
            <a:lvl6pPr indent="-228600" lvl="5" marL="2743200" algn="l">
              <a:lnSpc>
                <a:spcPct val="120000"/>
              </a:lnSpc>
              <a:spcBef>
                <a:spcPts val="500"/>
              </a:spcBef>
              <a:spcAft>
                <a:spcPts val="0"/>
              </a:spcAft>
              <a:buClr>
                <a:schemeClr val="lt1"/>
              </a:buClr>
              <a:buSzPts val="2000"/>
              <a:buNone/>
              <a:defRPr b="1" sz="1600"/>
            </a:lvl6pPr>
            <a:lvl7pPr indent="-228600" lvl="6" marL="3200400" algn="l">
              <a:lnSpc>
                <a:spcPct val="120000"/>
              </a:lnSpc>
              <a:spcBef>
                <a:spcPts val="500"/>
              </a:spcBef>
              <a:spcAft>
                <a:spcPts val="0"/>
              </a:spcAft>
              <a:buClr>
                <a:schemeClr val="lt1"/>
              </a:buClr>
              <a:buSzPts val="2000"/>
              <a:buNone/>
              <a:defRPr b="1" sz="1600"/>
            </a:lvl7pPr>
            <a:lvl8pPr indent="-228600" lvl="7" marL="3657600" algn="l">
              <a:lnSpc>
                <a:spcPct val="120000"/>
              </a:lnSpc>
              <a:spcBef>
                <a:spcPts val="500"/>
              </a:spcBef>
              <a:spcAft>
                <a:spcPts val="0"/>
              </a:spcAft>
              <a:buClr>
                <a:schemeClr val="lt1"/>
              </a:buClr>
              <a:buSzPts val="2000"/>
              <a:buNone/>
              <a:defRPr b="1" sz="1600"/>
            </a:lvl8pPr>
            <a:lvl9pPr indent="-228600" lvl="8" marL="4114800" algn="l">
              <a:lnSpc>
                <a:spcPct val="120000"/>
              </a:lnSpc>
              <a:spcBef>
                <a:spcPts val="500"/>
              </a:spcBef>
              <a:spcAft>
                <a:spcPts val="0"/>
              </a:spcAft>
              <a:buClr>
                <a:schemeClr val="lt1"/>
              </a:buClr>
              <a:buSzPts val="2000"/>
              <a:buNone/>
              <a:defRPr b="1" sz="1600"/>
            </a:lvl9pPr>
          </a:lstStyle>
          <a:p/>
        </p:txBody>
      </p:sp>
      <p:sp>
        <p:nvSpPr>
          <p:cNvPr id="213" name="Google Shape;213;p17"/>
          <p:cNvSpPr/>
          <p:nvPr>
            <p:ph idx="8" type="pic"/>
          </p:nvPr>
        </p:nvSpPr>
        <p:spPr>
          <a:xfrm>
            <a:off x="7852442" y="2666998"/>
            <a:ext cx="3194969" cy="1524000"/>
          </a:xfrm>
          <a:prstGeom prst="round2DiagRect">
            <a:avLst>
              <a:gd fmla="val 16667" name="adj1"/>
              <a:gd fmla="val 0" name="adj2"/>
            </a:avLst>
          </a:prstGeom>
          <a:noFill/>
          <a:ln cap="sq" cmpd="sng" w="19050">
            <a:solidFill>
              <a:srgbClr val="B3FFFF">
                <a:alpha val="60000"/>
              </a:srgbClr>
            </a:solidFill>
            <a:prstDash val="solid"/>
            <a:miter lim="800000"/>
            <a:headEnd len="sm" w="sm" type="none"/>
            <a:tailEnd len="sm" w="sm" type="none"/>
          </a:ln>
          <a:effectLst>
            <a:outerShdw blurRad="88900" rotWithShape="0" algn="t" dir="5400000" dist="38100">
              <a:srgbClr val="000000">
                <a:alpha val="40000"/>
              </a:srgbClr>
            </a:outerShdw>
          </a:effectLst>
        </p:spPr>
        <p:txBody>
          <a:bodyPr anchorCtr="0" anchor="t" bIns="45700" lIns="91425" spcFirstLastPara="1" rIns="91425" wrap="square" tIns="45700">
            <a:normAutofit/>
          </a:bodyPr>
          <a:lstStyle>
            <a:lvl1pPr lvl="0" marR="0" rtl="0" algn="l">
              <a:lnSpc>
                <a:spcPct val="120000"/>
              </a:lnSpc>
              <a:spcBef>
                <a:spcPts val="1000"/>
              </a:spcBef>
              <a:spcAft>
                <a:spcPts val="0"/>
              </a:spcAft>
              <a:buClr>
                <a:schemeClr val="lt1"/>
              </a:buClr>
              <a:buSzPts val="2500"/>
              <a:buFont typeface="Arial"/>
              <a:buNone/>
              <a:defRPr b="0" i="0" sz="2000" u="none" cap="none" strike="noStrike">
                <a:solidFill>
                  <a:schemeClr val="lt1"/>
                </a:solidFill>
                <a:latin typeface="Twentieth Century"/>
                <a:ea typeface="Twentieth Century"/>
                <a:cs typeface="Twentieth Century"/>
                <a:sym typeface="Twentieth Century"/>
              </a:defRPr>
            </a:lvl1pPr>
            <a:lvl2pPr lvl="1" marR="0" rtl="0" algn="l">
              <a:lnSpc>
                <a:spcPct val="120000"/>
              </a:lnSpc>
              <a:spcBef>
                <a:spcPts val="500"/>
              </a:spcBef>
              <a:spcAft>
                <a:spcPts val="0"/>
              </a:spcAft>
              <a:buClr>
                <a:schemeClr val="lt1"/>
              </a:buClr>
              <a:buSzPts val="2500"/>
              <a:buFont typeface="Arial"/>
              <a:buChar char="•"/>
              <a:defRPr b="0" i="0" sz="2000" u="none" cap="none" strike="noStrike">
                <a:solidFill>
                  <a:schemeClr val="lt1"/>
                </a:solidFill>
                <a:latin typeface="Twentieth Century"/>
                <a:ea typeface="Twentieth Century"/>
                <a:cs typeface="Twentieth Century"/>
                <a:sym typeface="Twentieth Century"/>
              </a:defRPr>
            </a:lvl2pPr>
            <a:lvl3pPr lvl="2" marR="0" rtl="0" algn="l">
              <a:lnSpc>
                <a:spcPct val="120000"/>
              </a:lnSpc>
              <a:spcBef>
                <a:spcPts val="500"/>
              </a:spcBef>
              <a:spcAft>
                <a:spcPts val="0"/>
              </a:spcAft>
              <a:buClr>
                <a:schemeClr val="lt1"/>
              </a:buClr>
              <a:buSzPts val="2250"/>
              <a:buFont typeface="Arial"/>
              <a:buChar char="•"/>
              <a:defRPr b="0" i="0" sz="1800" u="none" cap="none" strike="noStrike">
                <a:solidFill>
                  <a:schemeClr val="lt1"/>
                </a:solidFill>
                <a:latin typeface="Twentieth Century"/>
                <a:ea typeface="Twentieth Century"/>
                <a:cs typeface="Twentieth Century"/>
                <a:sym typeface="Twentieth Century"/>
              </a:defRPr>
            </a:lvl3pPr>
            <a:lvl4pPr lvl="3" marR="0" rtl="0" algn="l">
              <a:lnSpc>
                <a:spcPct val="120000"/>
              </a:lnSpc>
              <a:spcBef>
                <a:spcPts val="500"/>
              </a:spcBef>
              <a:spcAft>
                <a:spcPts val="0"/>
              </a:spcAft>
              <a:buClr>
                <a:schemeClr val="lt1"/>
              </a:buClr>
              <a:buSzPts val="2000"/>
              <a:buFont typeface="Arial"/>
              <a:buChar char="•"/>
              <a:defRPr b="0" i="0" sz="1600" u="none" cap="none" strike="noStrike">
                <a:solidFill>
                  <a:schemeClr val="lt1"/>
                </a:solidFill>
                <a:latin typeface="Twentieth Century"/>
                <a:ea typeface="Twentieth Century"/>
                <a:cs typeface="Twentieth Century"/>
                <a:sym typeface="Twentieth Century"/>
              </a:defRPr>
            </a:lvl4pPr>
            <a:lvl5pPr lvl="4" marR="0" rtl="0" algn="l">
              <a:lnSpc>
                <a:spcPct val="120000"/>
              </a:lnSpc>
              <a:spcBef>
                <a:spcPts val="500"/>
              </a:spcBef>
              <a:spcAft>
                <a:spcPts val="0"/>
              </a:spcAft>
              <a:buClr>
                <a:schemeClr val="lt1"/>
              </a:buClr>
              <a:buSzPts val="2000"/>
              <a:buFont typeface="Arial"/>
              <a:buChar char="•"/>
              <a:defRPr b="0" i="0" sz="1600" u="none" cap="none" strike="noStrike">
                <a:solidFill>
                  <a:schemeClr val="lt1"/>
                </a:solidFill>
                <a:latin typeface="Twentieth Century"/>
                <a:ea typeface="Twentieth Century"/>
                <a:cs typeface="Twentieth Century"/>
                <a:sym typeface="Twentieth Century"/>
              </a:defRPr>
            </a:lvl5pPr>
            <a:lvl6pPr lvl="5" marR="0" rtl="0" algn="l">
              <a:lnSpc>
                <a:spcPct val="120000"/>
              </a:lnSpc>
              <a:spcBef>
                <a:spcPts val="500"/>
              </a:spcBef>
              <a:spcAft>
                <a:spcPts val="0"/>
              </a:spcAft>
              <a:buClr>
                <a:schemeClr val="lt1"/>
              </a:buClr>
              <a:buSzPts val="1750"/>
              <a:buFont typeface="Arial"/>
              <a:buChar char="•"/>
              <a:defRPr b="0" i="0" sz="1400" u="none" cap="none" strike="noStrike">
                <a:solidFill>
                  <a:schemeClr val="lt1"/>
                </a:solidFill>
                <a:latin typeface="Twentieth Century"/>
                <a:ea typeface="Twentieth Century"/>
                <a:cs typeface="Twentieth Century"/>
                <a:sym typeface="Twentieth Century"/>
              </a:defRPr>
            </a:lvl6pPr>
            <a:lvl7pPr lvl="6" marR="0" rtl="0" algn="l">
              <a:lnSpc>
                <a:spcPct val="120000"/>
              </a:lnSpc>
              <a:spcBef>
                <a:spcPts val="500"/>
              </a:spcBef>
              <a:spcAft>
                <a:spcPts val="0"/>
              </a:spcAft>
              <a:buClr>
                <a:schemeClr val="lt1"/>
              </a:buClr>
              <a:buSzPts val="1750"/>
              <a:buFont typeface="Arial"/>
              <a:buChar char="•"/>
              <a:defRPr b="0" i="0" sz="1400" u="none" cap="none" strike="noStrike">
                <a:solidFill>
                  <a:schemeClr val="lt1"/>
                </a:solidFill>
                <a:latin typeface="Twentieth Century"/>
                <a:ea typeface="Twentieth Century"/>
                <a:cs typeface="Twentieth Century"/>
                <a:sym typeface="Twentieth Century"/>
              </a:defRPr>
            </a:lvl7pPr>
            <a:lvl8pPr lvl="7" marR="0" rtl="0" algn="l">
              <a:lnSpc>
                <a:spcPct val="120000"/>
              </a:lnSpc>
              <a:spcBef>
                <a:spcPts val="500"/>
              </a:spcBef>
              <a:spcAft>
                <a:spcPts val="0"/>
              </a:spcAft>
              <a:buClr>
                <a:schemeClr val="lt1"/>
              </a:buClr>
              <a:buSzPts val="1750"/>
              <a:buFont typeface="Arial"/>
              <a:buChar char="•"/>
              <a:defRPr b="0" i="0" sz="1400" u="none" cap="none" strike="noStrike">
                <a:solidFill>
                  <a:schemeClr val="lt1"/>
                </a:solidFill>
                <a:latin typeface="Twentieth Century"/>
                <a:ea typeface="Twentieth Century"/>
                <a:cs typeface="Twentieth Century"/>
                <a:sym typeface="Twentieth Century"/>
              </a:defRPr>
            </a:lvl8pPr>
            <a:lvl9pPr lvl="8" marR="0" rtl="0" algn="l">
              <a:lnSpc>
                <a:spcPct val="120000"/>
              </a:lnSpc>
              <a:spcBef>
                <a:spcPts val="500"/>
              </a:spcBef>
              <a:spcAft>
                <a:spcPts val="0"/>
              </a:spcAft>
              <a:buClr>
                <a:schemeClr val="lt1"/>
              </a:buClr>
              <a:buSzPts val="1750"/>
              <a:buFont typeface="Arial"/>
              <a:buChar char="•"/>
              <a:defRPr b="0" i="0" sz="1400" u="none" cap="none" strike="noStrike">
                <a:solidFill>
                  <a:schemeClr val="lt1"/>
                </a:solidFill>
                <a:latin typeface="Twentieth Century"/>
                <a:ea typeface="Twentieth Century"/>
                <a:cs typeface="Twentieth Century"/>
                <a:sym typeface="Twentieth Century"/>
              </a:defRPr>
            </a:lvl9pPr>
          </a:lstStyle>
          <a:p/>
        </p:txBody>
      </p:sp>
      <p:sp>
        <p:nvSpPr>
          <p:cNvPr id="214" name="Google Shape;214;p17"/>
          <p:cNvSpPr txBox="1"/>
          <p:nvPr>
            <p:ph idx="9" type="body"/>
          </p:nvPr>
        </p:nvSpPr>
        <p:spPr>
          <a:xfrm>
            <a:off x="7852442" y="4980854"/>
            <a:ext cx="3194968" cy="810345"/>
          </a:xfrm>
          <a:prstGeom prst="rect">
            <a:avLst/>
          </a:prstGeom>
          <a:noFill/>
          <a:ln>
            <a:noFill/>
          </a:ln>
        </p:spPr>
        <p:txBody>
          <a:bodyPr anchorCtr="0" anchor="t" bIns="45700" lIns="91425" spcFirstLastPara="1" rIns="91425" wrap="square" tIns="45700">
            <a:normAutofit/>
          </a:bodyPr>
          <a:lstStyle>
            <a:lvl1pPr indent="-228600" lvl="0" marL="457200" algn="l">
              <a:lnSpc>
                <a:spcPct val="120000"/>
              </a:lnSpc>
              <a:spcBef>
                <a:spcPts val="1000"/>
              </a:spcBef>
              <a:spcAft>
                <a:spcPts val="0"/>
              </a:spcAft>
              <a:buClr>
                <a:schemeClr val="lt1"/>
              </a:buClr>
              <a:buSzPts val="1750"/>
              <a:buNone/>
              <a:defRPr sz="1400"/>
            </a:lvl1pPr>
            <a:lvl2pPr indent="-228600" lvl="1" marL="914400" algn="l">
              <a:lnSpc>
                <a:spcPct val="120000"/>
              </a:lnSpc>
              <a:spcBef>
                <a:spcPts val="500"/>
              </a:spcBef>
              <a:spcAft>
                <a:spcPts val="0"/>
              </a:spcAft>
              <a:buClr>
                <a:schemeClr val="lt1"/>
              </a:buClr>
              <a:buSzPts val="1500"/>
              <a:buNone/>
              <a:defRPr sz="1200"/>
            </a:lvl2pPr>
            <a:lvl3pPr indent="-228600" lvl="2" marL="1371600" algn="l">
              <a:lnSpc>
                <a:spcPct val="120000"/>
              </a:lnSpc>
              <a:spcBef>
                <a:spcPts val="500"/>
              </a:spcBef>
              <a:spcAft>
                <a:spcPts val="0"/>
              </a:spcAft>
              <a:buClr>
                <a:schemeClr val="lt1"/>
              </a:buClr>
              <a:buSzPts val="1250"/>
              <a:buNone/>
              <a:defRPr sz="1000"/>
            </a:lvl3pPr>
            <a:lvl4pPr indent="-228600" lvl="3" marL="1828800" algn="l">
              <a:lnSpc>
                <a:spcPct val="120000"/>
              </a:lnSpc>
              <a:spcBef>
                <a:spcPts val="500"/>
              </a:spcBef>
              <a:spcAft>
                <a:spcPts val="0"/>
              </a:spcAft>
              <a:buClr>
                <a:schemeClr val="lt1"/>
              </a:buClr>
              <a:buSzPts val="1125"/>
              <a:buNone/>
              <a:defRPr sz="900"/>
            </a:lvl4pPr>
            <a:lvl5pPr indent="-228600" lvl="4" marL="2286000" algn="l">
              <a:lnSpc>
                <a:spcPct val="120000"/>
              </a:lnSpc>
              <a:spcBef>
                <a:spcPts val="500"/>
              </a:spcBef>
              <a:spcAft>
                <a:spcPts val="0"/>
              </a:spcAft>
              <a:buClr>
                <a:schemeClr val="lt1"/>
              </a:buClr>
              <a:buSzPts val="1125"/>
              <a:buNone/>
              <a:defRPr sz="900"/>
            </a:lvl5pPr>
            <a:lvl6pPr indent="-228600" lvl="5" marL="2743200" algn="l">
              <a:lnSpc>
                <a:spcPct val="120000"/>
              </a:lnSpc>
              <a:spcBef>
                <a:spcPts val="500"/>
              </a:spcBef>
              <a:spcAft>
                <a:spcPts val="0"/>
              </a:spcAft>
              <a:buClr>
                <a:schemeClr val="lt1"/>
              </a:buClr>
              <a:buSzPts val="1125"/>
              <a:buNone/>
              <a:defRPr sz="900"/>
            </a:lvl6pPr>
            <a:lvl7pPr indent="-228600" lvl="6" marL="3200400" algn="l">
              <a:lnSpc>
                <a:spcPct val="120000"/>
              </a:lnSpc>
              <a:spcBef>
                <a:spcPts val="500"/>
              </a:spcBef>
              <a:spcAft>
                <a:spcPts val="0"/>
              </a:spcAft>
              <a:buClr>
                <a:schemeClr val="lt1"/>
              </a:buClr>
              <a:buSzPts val="1125"/>
              <a:buNone/>
              <a:defRPr sz="900"/>
            </a:lvl7pPr>
            <a:lvl8pPr indent="-228600" lvl="7" marL="3657600" algn="l">
              <a:lnSpc>
                <a:spcPct val="120000"/>
              </a:lnSpc>
              <a:spcBef>
                <a:spcPts val="500"/>
              </a:spcBef>
              <a:spcAft>
                <a:spcPts val="0"/>
              </a:spcAft>
              <a:buClr>
                <a:schemeClr val="lt1"/>
              </a:buClr>
              <a:buSzPts val="1125"/>
              <a:buNone/>
              <a:defRPr sz="900"/>
            </a:lvl8pPr>
            <a:lvl9pPr indent="-228600" lvl="8" marL="4114800" algn="l">
              <a:lnSpc>
                <a:spcPct val="120000"/>
              </a:lnSpc>
              <a:spcBef>
                <a:spcPts val="500"/>
              </a:spcBef>
              <a:spcAft>
                <a:spcPts val="0"/>
              </a:spcAft>
              <a:buClr>
                <a:schemeClr val="lt1"/>
              </a:buClr>
              <a:buSzPts val="1125"/>
              <a:buNone/>
              <a:defRPr sz="900"/>
            </a:lvl9pPr>
          </a:lstStyle>
          <a:p/>
        </p:txBody>
      </p:sp>
      <p:sp>
        <p:nvSpPr>
          <p:cNvPr id="215" name="Google Shape;215;p17"/>
          <p:cNvSpPr txBox="1"/>
          <p:nvPr>
            <p:ph idx="10" type="dt"/>
          </p:nvPr>
        </p:nvSpPr>
        <p:spPr>
          <a:xfrm>
            <a:off x="7456921" y="5883276"/>
            <a:ext cx="274320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6" name="Google Shape;216;p17"/>
          <p:cNvSpPr txBox="1"/>
          <p:nvPr>
            <p:ph idx="11" type="ftr"/>
          </p:nvPr>
        </p:nvSpPr>
        <p:spPr>
          <a:xfrm>
            <a:off x="1141411" y="5883275"/>
            <a:ext cx="6239309"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7" name="Google Shape;217;p17"/>
          <p:cNvSpPr txBox="1"/>
          <p:nvPr>
            <p:ph idx="12" type="sldNum"/>
          </p:nvPr>
        </p:nvSpPr>
        <p:spPr>
          <a:xfrm>
            <a:off x="10276321" y="5883274"/>
            <a:ext cx="771089"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1pPr>
            <a:lvl2pPr indent="0" lvl="1"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2pPr>
            <a:lvl3pPr indent="0" lvl="2"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3pPr>
            <a:lvl4pPr indent="0" lvl="3"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4pPr>
            <a:lvl5pPr indent="0" lvl="4"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5pPr>
            <a:lvl6pPr indent="0" lvl="5"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6pPr>
            <a:lvl7pPr indent="0" lvl="6"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7pPr>
            <a:lvl8pPr indent="0" lvl="7"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8pPr>
            <a:lvl9pPr indent="0" lvl="8"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type="vertTx">
  <p:cSld name="VERTICAL_TEXT">
    <p:spTree>
      <p:nvGrpSpPr>
        <p:cNvPr id="218" name="Shape 218"/>
        <p:cNvGrpSpPr/>
        <p:nvPr/>
      </p:nvGrpSpPr>
      <p:grpSpPr>
        <a:xfrm>
          <a:off x="0" y="0"/>
          <a:ext cx="0" cy="0"/>
          <a:chOff x="0" y="0"/>
          <a:chExt cx="0" cy="0"/>
        </a:xfrm>
      </p:grpSpPr>
      <p:sp>
        <p:nvSpPr>
          <p:cNvPr id="219" name="Google Shape;219;p18"/>
          <p:cNvSpPr txBox="1"/>
          <p:nvPr>
            <p:ph type="title"/>
          </p:nvPr>
        </p:nvSpPr>
        <p:spPr>
          <a:xfrm>
            <a:off x="1141413" y="618518"/>
            <a:ext cx="9905998" cy="147857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0" name="Google Shape;220;p18"/>
          <p:cNvSpPr txBox="1"/>
          <p:nvPr>
            <p:ph idx="1" type="body"/>
          </p:nvPr>
        </p:nvSpPr>
        <p:spPr>
          <a:xfrm rot="5400000">
            <a:off x="4323555" y="-932655"/>
            <a:ext cx="3541714" cy="9905999"/>
          </a:xfrm>
          <a:prstGeom prst="rect">
            <a:avLst/>
          </a:prstGeom>
          <a:noFill/>
          <a:ln>
            <a:noFill/>
          </a:ln>
        </p:spPr>
        <p:txBody>
          <a:bodyPr anchorCtr="0" anchor="t" bIns="45700" lIns="91425" spcFirstLastPara="1" rIns="91425" wrap="square" tIns="45700">
            <a:normAutofit/>
          </a:bodyPr>
          <a:lstStyle>
            <a:lvl1pPr indent="-371475" lvl="0" marL="457200" algn="l">
              <a:lnSpc>
                <a:spcPct val="120000"/>
              </a:lnSpc>
              <a:spcBef>
                <a:spcPts val="1000"/>
              </a:spcBef>
              <a:spcAft>
                <a:spcPts val="0"/>
              </a:spcAft>
              <a:buClr>
                <a:schemeClr val="lt1"/>
              </a:buClr>
              <a:buSzPts val="2250"/>
              <a:buChar char="•"/>
              <a:defRPr/>
            </a:lvl1pPr>
            <a:lvl2pPr indent="-371475" lvl="1" marL="914400" algn="l">
              <a:lnSpc>
                <a:spcPct val="120000"/>
              </a:lnSpc>
              <a:spcBef>
                <a:spcPts val="500"/>
              </a:spcBef>
              <a:spcAft>
                <a:spcPts val="0"/>
              </a:spcAft>
              <a:buClr>
                <a:schemeClr val="lt1"/>
              </a:buClr>
              <a:buSzPts val="2250"/>
              <a:buChar char="•"/>
              <a:defRPr/>
            </a:lvl2pPr>
            <a:lvl3pPr indent="-371475" lvl="2" marL="1371600" algn="l">
              <a:lnSpc>
                <a:spcPct val="120000"/>
              </a:lnSpc>
              <a:spcBef>
                <a:spcPts val="500"/>
              </a:spcBef>
              <a:spcAft>
                <a:spcPts val="0"/>
              </a:spcAft>
              <a:buClr>
                <a:schemeClr val="lt1"/>
              </a:buClr>
              <a:buSzPts val="2250"/>
              <a:buChar char="•"/>
              <a:defRPr/>
            </a:lvl3pPr>
            <a:lvl4pPr indent="-371475" lvl="3" marL="1828800" algn="l">
              <a:lnSpc>
                <a:spcPct val="120000"/>
              </a:lnSpc>
              <a:spcBef>
                <a:spcPts val="500"/>
              </a:spcBef>
              <a:spcAft>
                <a:spcPts val="0"/>
              </a:spcAft>
              <a:buClr>
                <a:schemeClr val="lt1"/>
              </a:buClr>
              <a:buSzPts val="2250"/>
              <a:buChar char="•"/>
              <a:defRPr/>
            </a:lvl4pPr>
            <a:lvl5pPr indent="-371475" lvl="4" marL="2286000" algn="l">
              <a:lnSpc>
                <a:spcPct val="120000"/>
              </a:lnSpc>
              <a:spcBef>
                <a:spcPts val="500"/>
              </a:spcBef>
              <a:spcAft>
                <a:spcPts val="0"/>
              </a:spcAft>
              <a:buClr>
                <a:schemeClr val="lt1"/>
              </a:buClr>
              <a:buSzPts val="2250"/>
              <a:buChar char="•"/>
              <a:defRPr/>
            </a:lvl5pPr>
            <a:lvl6pPr indent="-371475" lvl="5" marL="2743200" algn="l">
              <a:lnSpc>
                <a:spcPct val="120000"/>
              </a:lnSpc>
              <a:spcBef>
                <a:spcPts val="500"/>
              </a:spcBef>
              <a:spcAft>
                <a:spcPts val="0"/>
              </a:spcAft>
              <a:buClr>
                <a:schemeClr val="lt1"/>
              </a:buClr>
              <a:buSzPts val="2250"/>
              <a:buChar char="•"/>
              <a:defRPr/>
            </a:lvl6pPr>
            <a:lvl7pPr indent="-371475" lvl="6" marL="3200400" algn="l">
              <a:lnSpc>
                <a:spcPct val="120000"/>
              </a:lnSpc>
              <a:spcBef>
                <a:spcPts val="500"/>
              </a:spcBef>
              <a:spcAft>
                <a:spcPts val="0"/>
              </a:spcAft>
              <a:buClr>
                <a:schemeClr val="lt1"/>
              </a:buClr>
              <a:buSzPts val="2250"/>
              <a:buChar char="•"/>
              <a:defRPr/>
            </a:lvl7pPr>
            <a:lvl8pPr indent="-371475" lvl="7" marL="3657600" algn="l">
              <a:lnSpc>
                <a:spcPct val="120000"/>
              </a:lnSpc>
              <a:spcBef>
                <a:spcPts val="500"/>
              </a:spcBef>
              <a:spcAft>
                <a:spcPts val="0"/>
              </a:spcAft>
              <a:buClr>
                <a:schemeClr val="lt1"/>
              </a:buClr>
              <a:buSzPts val="2250"/>
              <a:buChar char="•"/>
              <a:defRPr/>
            </a:lvl8pPr>
            <a:lvl9pPr indent="-371475" lvl="8" marL="4114800" algn="l">
              <a:lnSpc>
                <a:spcPct val="120000"/>
              </a:lnSpc>
              <a:spcBef>
                <a:spcPts val="500"/>
              </a:spcBef>
              <a:spcAft>
                <a:spcPts val="0"/>
              </a:spcAft>
              <a:buClr>
                <a:schemeClr val="lt1"/>
              </a:buClr>
              <a:buSzPts val="2250"/>
              <a:buChar char="•"/>
              <a:defRPr/>
            </a:lvl9pPr>
          </a:lstStyle>
          <a:p/>
        </p:txBody>
      </p:sp>
      <p:sp>
        <p:nvSpPr>
          <p:cNvPr id="221" name="Google Shape;221;p18"/>
          <p:cNvSpPr txBox="1"/>
          <p:nvPr>
            <p:ph idx="10" type="dt"/>
          </p:nvPr>
        </p:nvSpPr>
        <p:spPr>
          <a:xfrm>
            <a:off x="7456921" y="5883276"/>
            <a:ext cx="274320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2" name="Google Shape;222;p18"/>
          <p:cNvSpPr txBox="1"/>
          <p:nvPr>
            <p:ph idx="11" type="ftr"/>
          </p:nvPr>
        </p:nvSpPr>
        <p:spPr>
          <a:xfrm>
            <a:off x="1141411" y="5883275"/>
            <a:ext cx="6239309"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3" name="Google Shape;223;p18"/>
          <p:cNvSpPr txBox="1"/>
          <p:nvPr>
            <p:ph idx="12" type="sldNum"/>
          </p:nvPr>
        </p:nvSpPr>
        <p:spPr>
          <a:xfrm>
            <a:off x="10276321" y="5883274"/>
            <a:ext cx="771089"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1pPr>
            <a:lvl2pPr indent="0" lvl="1"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2pPr>
            <a:lvl3pPr indent="0" lvl="2"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3pPr>
            <a:lvl4pPr indent="0" lvl="3"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4pPr>
            <a:lvl5pPr indent="0" lvl="4"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5pPr>
            <a:lvl6pPr indent="0" lvl="5"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6pPr>
            <a:lvl7pPr indent="0" lvl="6"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7pPr>
            <a:lvl8pPr indent="0" lvl="7"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8pPr>
            <a:lvl9pPr indent="0" lvl="8"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type="vertTitleAndTx">
  <p:cSld name="VERTICAL_TITLE_AND_VERTICAL_TEXT">
    <p:spTree>
      <p:nvGrpSpPr>
        <p:cNvPr id="224" name="Shape 224"/>
        <p:cNvGrpSpPr/>
        <p:nvPr/>
      </p:nvGrpSpPr>
      <p:grpSpPr>
        <a:xfrm>
          <a:off x="0" y="0"/>
          <a:ext cx="0" cy="0"/>
          <a:chOff x="0" y="0"/>
          <a:chExt cx="0" cy="0"/>
        </a:xfrm>
      </p:grpSpPr>
      <p:sp>
        <p:nvSpPr>
          <p:cNvPr id="225" name="Google Shape;225;p19"/>
          <p:cNvSpPr txBox="1"/>
          <p:nvPr>
            <p:ph type="title"/>
          </p:nvPr>
        </p:nvSpPr>
        <p:spPr>
          <a:xfrm rot="5400000">
            <a:off x="7454105" y="2197894"/>
            <a:ext cx="5181601" cy="2005011"/>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6" name="Google Shape;226;p19"/>
          <p:cNvSpPr txBox="1"/>
          <p:nvPr>
            <p:ph idx="1" type="body"/>
          </p:nvPr>
        </p:nvSpPr>
        <p:spPr>
          <a:xfrm rot="5400000">
            <a:off x="2424904" y="-673895"/>
            <a:ext cx="5181601" cy="7748590"/>
          </a:xfrm>
          <a:prstGeom prst="rect">
            <a:avLst/>
          </a:prstGeom>
          <a:noFill/>
          <a:ln>
            <a:noFill/>
          </a:ln>
        </p:spPr>
        <p:txBody>
          <a:bodyPr anchorCtr="0" anchor="t" bIns="45700" lIns="91425" spcFirstLastPara="1" rIns="91425" wrap="square" tIns="45700">
            <a:normAutofit/>
          </a:bodyPr>
          <a:lstStyle>
            <a:lvl1pPr indent="-371475" lvl="0" marL="457200" algn="l">
              <a:lnSpc>
                <a:spcPct val="120000"/>
              </a:lnSpc>
              <a:spcBef>
                <a:spcPts val="1000"/>
              </a:spcBef>
              <a:spcAft>
                <a:spcPts val="0"/>
              </a:spcAft>
              <a:buClr>
                <a:schemeClr val="lt1"/>
              </a:buClr>
              <a:buSzPts val="2250"/>
              <a:buChar char="•"/>
              <a:defRPr/>
            </a:lvl1pPr>
            <a:lvl2pPr indent="-371475" lvl="1" marL="914400" algn="l">
              <a:lnSpc>
                <a:spcPct val="120000"/>
              </a:lnSpc>
              <a:spcBef>
                <a:spcPts val="500"/>
              </a:spcBef>
              <a:spcAft>
                <a:spcPts val="0"/>
              </a:spcAft>
              <a:buClr>
                <a:schemeClr val="lt1"/>
              </a:buClr>
              <a:buSzPts val="2250"/>
              <a:buChar char="•"/>
              <a:defRPr/>
            </a:lvl2pPr>
            <a:lvl3pPr indent="-371475" lvl="2" marL="1371600" algn="l">
              <a:lnSpc>
                <a:spcPct val="120000"/>
              </a:lnSpc>
              <a:spcBef>
                <a:spcPts val="500"/>
              </a:spcBef>
              <a:spcAft>
                <a:spcPts val="0"/>
              </a:spcAft>
              <a:buClr>
                <a:schemeClr val="lt1"/>
              </a:buClr>
              <a:buSzPts val="2250"/>
              <a:buChar char="•"/>
              <a:defRPr/>
            </a:lvl3pPr>
            <a:lvl4pPr indent="-371475" lvl="3" marL="1828800" algn="l">
              <a:lnSpc>
                <a:spcPct val="120000"/>
              </a:lnSpc>
              <a:spcBef>
                <a:spcPts val="500"/>
              </a:spcBef>
              <a:spcAft>
                <a:spcPts val="0"/>
              </a:spcAft>
              <a:buClr>
                <a:schemeClr val="lt1"/>
              </a:buClr>
              <a:buSzPts val="2250"/>
              <a:buChar char="•"/>
              <a:defRPr/>
            </a:lvl4pPr>
            <a:lvl5pPr indent="-371475" lvl="4" marL="2286000" algn="l">
              <a:lnSpc>
                <a:spcPct val="120000"/>
              </a:lnSpc>
              <a:spcBef>
                <a:spcPts val="500"/>
              </a:spcBef>
              <a:spcAft>
                <a:spcPts val="0"/>
              </a:spcAft>
              <a:buClr>
                <a:schemeClr val="lt1"/>
              </a:buClr>
              <a:buSzPts val="2250"/>
              <a:buChar char="•"/>
              <a:defRPr/>
            </a:lvl5pPr>
            <a:lvl6pPr indent="-371475" lvl="5" marL="2743200" algn="l">
              <a:lnSpc>
                <a:spcPct val="120000"/>
              </a:lnSpc>
              <a:spcBef>
                <a:spcPts val="500"/>
              </a:spcBef>
              <a:spcAft>
                <a:spcPts val="0"/>
              </a:spcAft>
              <a:buClr>
                <a:schemeClr val="lt1"/>
              </a:buClr>
              <a:buSzPts val="2250"/>
              <a:buChar char="•"/>
              <a:defRPr/>
            </a:lvl6pPr>
            <a:lvl7pPr indent="-371475" lvl="6" marL="3200400" algn="l">
              <a:lnSpc>
                <a:spcPct val="120000"/>
              </a:lnSpc>
              <a:spcBef>
                <a:spcPts val="500"/>
              </a:spcBef>
              <a:spcAft>
                <a:spcPts val="0"/>
              </a:spcAft>
              <a:buClr>
                <a:schemeClr val="lt1"/>
              </a:buClr>
              <a:buSzPts val="2250"/>
              <a:buChar char="•"/>
              <a:defRPr/>
            </a:lvl7pPr>
            <a:lvl8pPr indent="-371475" lvl="7" marL="3657600" algn="l">
              <a:lnSpc>
                <a:spcPct val="120000"/>
              </a:lnSpc>
              <a:spcBef>
                <a:spcPts val="500"/>
              </a:spcBef>
              <a:spcAft>
                <a:spcPts val="0"/>
              </a:spcAft>
              <a:buClr>
                <a:schemeClr val="lt1"/>
              </a:buClr>
              <a:buSzPts val="2250"/>
              <a:buChar char="•"/>
              <a:defRPr/>
            </a:lvl8pPr>
            <a:lvl9pPr indent="-371475" lvl="8" marL="4114800" algn="l">
              <a:lnSpc>
                <a:spcPct val="120000"/>
              </a:lnSpc>
              <a:spcBef>
                <a:spcPts val="500"/>
              </a:spcBef>
              <a:spcAft>
                <a:spcPts val="0"/>
              </a:spcAft>
              <a:buClr>
                <a:schemeClr val="lt1"/>
              </a:buClr>
              <a:buSzPts val="2250"/>
              <a:buChar char="•"/>
              <a:defRPr/>
            </a:lvl9pPr>
          </a:lstStyle>
          <a:p/>
        </p:txBody>
      </p:sp>
      <p:sp>
        <p:nvSpPr>
          <p:cNvPr id="227" name="Google Shape;227;p19"/>
          <p:cNvSpPr txBox="1"/>
          <p:nvPr>
            <p:ph idx="10" type="dt"/>
          </p:nvPr>
        </p:nvSpPr>
        <p:spPr>
          <a:xfrm>
            <a:off x="7456921" y="5883276"/>
            <a:ext cx="274320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8" name="Google Shape;228;p19"/>
          <p:cNvSpPr txBox="1"/>
          <p:nvPr>
            <p:ph idx="11" type="ftr"/>
          </p:nvPr>
        </p:nvSpPr>
        <p:spPr>
          <a:xfrm>
            <a:off x="1141411" y="5883275"/>
            <a:ext cx="6239309"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9" name="Google Shape;229;p19"/>
          <p:cNvSpPr txBox="1"/>
          <p:nvPr>
            <p:ph idx="12" type="sldNum"/>
          </p:nvPr>
        </p:nvSpPr>
        <p:spPr>
          <a:xfrm>
            <a:off x="10276321" y="5883274"/>
            <a:ext cx="771089"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1pPr>
            <a:lvl2pPr indent="0" lvl="1"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2pPr>
            <a:lvl3pPr indent="0" lvl="2"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3pPr>
            <a:lvl4pPr indent="0" lvl="3"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4pPr>
            <a:lvl5pPr indent="0" lvl="4"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5pPr>
            <a:lvl6pPr indent="0" lvl="5"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6pPr>
            <a:lvl7pPr indent="0" lvl="6"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7pPr>
            <a:lvl8pPr indent="0" lvl="7"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8pPr>
            <a:lvl9pPr indent="0" lvl="8"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114" name="Shape 114"/>
        <p:cNvGrpSpPr/>
        <p:nvPr/>
      </p:nvGrpSpPr>
      <p:grpSpPr>
        <a:xfrm>
          <a:off x="0" y="0"/>
          <a:ext cx="0" cy="0"/>
          <a:chOff x="0" y="0"/>
          <a:chExt cx="0" cy="0"/>
        </a:xfrm>
      </p:grpSpPr>
      <p:sp>
        <p:nvSpPr>
          <p:cNvPr id="115" name="Google Shape;115;p4"/>
          <p:cNvSpPr txBox="1"/>
          <p:nvPr>
            <p:ph type="title"/>
          </p:nvPr>
        </p:nvSpPr>
        <p:spPr>
          <a:xfrm>
            <a:off x="1141413" y="618518"/>
            <a:ext cx="9905998" cy="147857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6" name="Google Shape;116;p4"/>
          <p:cNvSpPr txBox="1"/>
          <p:nvPr>
            <p:ph idx="1" type="body"/>
          </p:nvPr>
        </p:nvSpPr>
        <p:spPr>
          <a:xfrm>
            <a:off x="1141412" y="2249487"/>
            <a:ext cx="9905999" cy="3541714"/>
          </a:xfrm>
          <a:prstGeom prst="rect">
            <a:avLst/>
          </a:prstGeom>
          <a:noFill/>
          <a:ln>
            <a:noFill/>
          </a:ln>
        </p:spPr>
        <p:txBody>
          <a:bodyPr anchorCtr="0" anchor="t" bIns="45700" lIns="91425" spcFirstLastPara="1" rIns="91425" wrap="square" tIns="45700">
            <a:normAutofit/>
          </a:bodyPr>
          <a:lstStyle>
            <a:lvl1pPr indent="-371475" lvl="0" marL="457200" algn="l">
              <a:lnSpc>
                <a:spcPct val="120000"/>
              </a:lnSpc>
              <a:spcBef>
                <a:spcPts val="1000"/>
              </a:spcBef>
              <a:spcAft>
                <a:spcPts val="0"/>
              </a:spcAft>
              <a:buClr>
                <a:schemeClr val="lt1"/>
              </a:buClr>
              <a:buSzPts val="2250"/>
              <a:buChar char="•"/>
              <a:defRPr/>
            </a:lvl1pPr>
            <a:lvl2pPr indent="-371475" lvl="1" marL="914400" algn="l">
              <a:lnSpc>
                <a:spcPct val="120000"/>
              </a:lnSpc>
              <a:spcBef>
                <a:spcPts val="500"/>
              </a:spcBef>
              <a:spcAft>
                <a:spcPts val="0"/>
              </a:spcAft>
              <a:buClr>
                <a:schemeClr val="lt1"/>
              </a:buClr>
              <a:buSzPts val="2250"/>
              <a:buChar char="•"/>
              <a:defRPr/>
            </a:lvl2pPr>
            <a:lvl3pPr indent="-371475" lvl="2" marL="1371600" algn="l">
              <a:lnSpc>
                <a:spcPct val="120000"/>
              </a:lnSpc>
              <a:spcBef>
                <a:spcPts val="500"/>
              </a:spcBef>
              <a:spcAft>
                <a:spcPts val="0"/>
              </a:spcAft>
              <a:buClr>
                <a:schemeClr val="lt1"/>
              </a:buClr>
              <a:buSzPts val="2250"/>
              <a:buChar char="•"/>
              <a:defRPr/>
            </a:lvl3pPr>
            <a:lvl4pPr indent="-371475" lvl="3" marL="1828800" algn="l">
              <a:lnSpc>
                <a:spcPct val="120000"/>
              </a:lnSpc>
              <a:spcBef>
                <a:spcPts val="500"/>
              </a:spcBef>
              <a:spcAft>
                <a:spcPts val="0"/>
              </a:spcAft>
              <a:buClr>
                <a:schemeClr val="lt1"/>
              </a:buClr>
              <a:buSzPts val="2250"/>
              <a:buChar char="•"/>
              <a:defRPr/>
            </a:lvl4pPr>
            <a:lvl5pPr indent="-371475" lvl="4" marL="2286000" algn="l">
              <a:lnSpc>
                <a:spcPct val="120000"/>
              </a:lnSpc>
              <a:spcBef>
                <a:spcPts val="500"/>
              </a:spcBef>
              <a:spcAft>
                <a:spcPts val="0"/>
              </a:spcAft>
              <a:buClr>
                <a:schemeClr val="lt1"/>
              </a:buClr>
              <a:buSzPts val="2250"/>
              <a:buChar char="•"/>
              <a:defRPr/>
            </a:lvl5pPr>
            <a:lvl6pPr indent="-371475" lvl="5" marL="2743200" algn="l">
              <a:lnSpc>
                <a:spcPct val="120000"/>
              </a:lnSpc>
              <a:spcBef>
                <a:spcPts val="500"/>
              </a:spcBef>
              <a:spcAft>
                <a:spcPts val="0"/>
              </a:spcAft>
              <a:buClr>
                <a:schemeClr val="lt1"/>
              </a:buClr>
              <a:buSzPts val="2250"/>
              <a:buChar char="•"/>
              <a:defRPr/>
            </a:lvl6pPr>
            <a:lvl7pPr indent="-371475" lvl="6" marL="3200400" algn="l">
              <a:lnSpc>
                <a:spcPct val="120000"/>
              </a:lnSpc>
              <a:spcBef>
                <a:spcPts val="500"/>
              </a:spcBef>
              <a:spcAft>
                <a:spcPts val="0"/>
              </a:spcAft>
              <a:buClr>
                <a:schemeClr val="lt1"/>
              </a:buClr>
              <a:buSzPts val="2250"/>
              <a:buChar char="•"/>
              <a:defRPr/>
            </a:lvl7pPr>
            <a:lvl8pPr indent="-371475" lvl="7" marL="3657600" algn="l">
              <a:lnSpc>
                <a:spcPct val="120000"/>
              </a:lnSpc>
              <a:spcBef>
                <a:spcPts val="500"/>
              </a:spcBef>
              <a:spcAft>
                <a:spcPts val="0"/>
              </a:spcAft>
              <a:buClr>
                <a:schemeClr val="lt1"/>
              </a:buClr>
              <a:buSzPts val="2250"/>
              <a:buChar char="•"/>
              <a:defRPr/>
            </a:lvl8pPr>
            <a:lvl9pPr indent="-371475" lvl="8" marL="4114800" algn="l">
              <a:lnSpc>
                <a:spcPct val="120000"/>
              </a:lnSpc>
              <a:spcBef>
                <a:spcPts val="500"/>
              </a:spcBef>
              <a:spcAft>
                <a:spcPts val="0"/>
              </a:spcAft>
              <a:buClr>
                <a:schemeClr val="lt1"/>
              </a:buClr>
              <a:buSzPts val="2250"/>
              <a:buChar char="•"/>
              <a:defRPr/>
            </a:lvl9pPr>
          </a:lstStyle>
          <a:p/>
        </p:txBody>
      </p:sp>
      <p:sp>
        <p:nvSpPr>
          <p:cNvPr id="117" name="Google Shape;117;p4"/>
          <p:cNvSpPr txBox="1"/>
          <p:nvPr>
            <p:ph idx="10" type="dt"/>
          </p:nvPr>
        </p:nvSpPr>
        <p:spPr>
          <a:xfrm>
            <a:off x="7456921" y="5883276"/>
            <a:ext cx="274320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8" name="Google Shape;118;p4"/>
          <p:cNvSpPr txBox="1"/>
          <p:nvPr>
            <p:ph idx="11" type="ftr"/>
          </p:nvPr>
        </p:nvSpPr>
        <p:spPr>
          <a:xfrm>
            <a:off x="1141411" y="5883275"/>
            <a:ext cx="6239309"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9" name="Google Shape;119;p4"/>
          <p:cNvSpPr txBox="1"/>
          <p:nvPr>
            <p:ph idx="12" type="sldNum"/>
          </p:nvPr>
        </p:nvSpPr>
        <p:spPr>
          <a:xfrm>
            <a:off x="10276321" y="5883274"/>
            <a:ext cx="771089"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1pPr>
            <a:lvl2pPr indent="0" lvl="1"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2pPr>
            <a:lvl3pPr indent="0" lvl="2"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3pPr>
            <a:lvl4pPr indent="0" lvl="3"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4pPr>
            <a:lvl5pPr indent="0" lvl="4"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5pPr>
            <a:lvl6pPr indent="0" lvl="5"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6pPr>
            <a:lvl7pPr indent="0" lvl="6"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7pPr>
            <a:lvl8pPr indent="0" lvl="7"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8pPr>
            <a:lvl9pPr indent="0" lvl="8"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20" name="Shape 120"/>
        <p:cNvGrpSpPr/>
        <p:nvPr/>
      </p:nvGrpSpPr>
      <p:grpSpPr>
        <a:xfrm>
          <a:off x="0" y="0"/>
          <a:ext cx="0" cy="0"/>
          <a:chOff x="0" y="0"/>
          <a:chExt cx="0" cy="0"/>
        </a:xfrm>
      </p:grpSpPr>
      <p:sp>
        <p:nvSpPr>
          <p:cNvPr id="121" name="Google Shape;121;p5"/>
          <p:cNvSpPr txBox="1"/>
          <p:nvPr>
            <p:ph type="title"/>
          </p:nvPr>
        </p:nvSpPr>
        <p:spPr>
          <a:xfrm>
            <a:off x="1141411" y="1419226"/>
            <a:ext cx="99060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3600"/>
              <a:buFont typeface="Twentieth Century"/>
              <a:buNone/>
              <a:defRPr sz="36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2" name="Google Shape;122;p5"/>
          <p:cNvSpPr txBox="1"/>
          <p:nvPr>
            <p:ph idx="1" type="body"/>
          </p:nvPr>
        </p:nvSpPr>
        <p:spPr>
          <a:xfrm>
            <a:off x="1141411" y="4424362"/>
            <a:ext cx="9906000" cy="1374776"/>
          </a:xfrm>
          <a:prstGeom prst="rect">
            <a:avLst/>
          </a:prstGeom>
          <a:noFill/>
          <a:ln>
            <a:noFill/>
          </a:ln>
        </p:spPr>
        <p:txBody>
          <a:bodyPr anchorCtr="0" anchor="t" bIns="45700" lIns="91425" spcFirstLastPara="1" rIns="91425" wrap="square" tIns="45700">
            <a:normAutofit/>
          </a:bodyPr>
          <a:lstStyle>
            <a:lvl1pPr indent="-228600" lvl="0" marL="457200" algn="l">
              <a:lnSpc>
                <a:spcPct val="120000"/>
              </a:lnSpc>
              <a:spcBef>
                <a:spcPts val="1000"/>
              </a:spcBef>
              <a:spcAft>
                <a:spcPts val="0"/>
              </a:spcAft>
              <a:buClr>
                <a:schemeClr val="lt1"/>
              </a:buClr>
              <a:buSzPts val="2250"/>
              <a:buNone/>
              <a:defRPr sz="1800" cap="none">
                <a:solidFill>
                  <a:schemeClr val="lt1"/>
                </a:solidFill>
              </a:defRPr>
            </a:lvl1pPr>
            <a:lvl2pPr indent="-228600" lvl="1" marL="914400" algn="l">
              <a:lnSpc>
                <a:spcPct val="120000"/>
              </a:lnSpc>
              <a:spcBef>
                <a:spcPts val="500"/>
              </a:spcBef>
              <a:spcAft>
                <a:spcPts val="0"/>
              </a:spcAft>
              <a:buClr>
                <a:schemeClr val="lt1"/>
              </a:buClr>
              <a:buSzPts val="2250"/>
              <a:buNone/>
              <a:defRPr sz="1800">
                <a:solidFill>
                  <a:schemeClr val="lt1"/>
                </a:solidFill>
              </a:defRPr>
            </a:lvl2pPr>
            <a:lvl3pPr indent="-228600" lvl="2" marL="1371600" algn="l">
              <a:lnSpc>
                <a:spcPct val="120000"/>
              </a:lnSpc>
              <a:spcBef>
                <a:spcPts val="500"/>
              </a:spcBef>
              <a:spcAft>
                <a:spcPts val="0"/>
              </a:spcAft>
              <a:buClr>
                <a:schemeClr val="lt1"/>
              </a:buClr>
              <a:buSzPts val="2250"/>
              <a:buNone/>
              <a:defRPr sz="1800">
                <a:solidFill>
                  <a:schemeClr val="lt1"/>
                </a:solidFill>
              </a:defRPr>
            </a:lvl3pPr>
            <a:lvl4pPr indent="-228600" lvl="3" marL="1828800" algn="l">
              <a:lnSpc>
                <a:spcPct val="120000"/>
              </a:lnSpc>
              <a:spcBef>
                <a:spcPts val="500"/>
              </a:spcBef>
              <a:spcAft>
                <a:spcPts val="0"/>
              </a:spcAft>
              <a:buClr>
                <a:schemeClr val="lt1"/>
              </a:buClr>
              <a:buSzPts val="2000"/>
              <a:buNone/>
              <a:defRPr sz="1600">
                <a:solidFill>
                  <a:schemeClr val="lt1"/>
                </a:solidFill>
              </a:defRPr>
            </a:lvl4pPr>
            <a:lvl5pPr indent="-228600" lvl="4" marL="2286000" algn="l">
              <a:lnSpc>
                <a:spcPct val="120000"/>
              </a:lnSpc>
              <a:spcBef>
                <a:spcPts val="500"/>
              </a:spcBef>
              <a:spcAft>
                <a:spcPts val="0"/>
              </a:spcAft>
              <a:buClr>
                <a:schemeClr val="lt1"/>
              </a:buClr>
              <a:buSzPts val="2000"/>
              <a:buNone/>
              <a:defRPr sz="1600">
                <a:solidFill>
                  <a:schemeClr val="lt1"/>
                </a:solidFill>
              </a:defRPr>
            </a:lvl5pPr>
            <a:lvl6pPr indent="-228600" lvl="5" marL="2743200" algn="l">
              <a:lnSpc>
                <a:spcPct val="120000"/>
              </a:lnSpc>
              <a:spcBef>
                <a:spcPts val="500"/>
              </a:spcBef>
              <a:spcAft>
                <a:spcPts val="0"/>
              </a:spcAft>
              <a:buClr>
                <a:schemeClr val="lt1"/>
              </a:buClr>
              <a:buSzPts val="2000"/>
              <a:buNone/>
              <a:defRPr sz="1600">
                <a:solidFill>
                  <a:schemeClr val="lt1"/>
                </a:solidFill>
              </a:defRPr>
            </a:lvl6pPr>
            <a:lvl7pPr indent="-228600" lvl="6" marL="3200400" algn="l">
              <a:lnSpc>
                <a:spcPct val="120000"/>
              </a:lnSpc>
              <a:spcBef>
                <a:spcPts val="500"/>
              </a:spcBef>
              <a:spcAft>
                <a:spcPts val="0"/>
              </a:spcAft>
              <a:buClr>
                <a:schemeClr val="lt1"/>
              </a:buClr>
              <a:buSzPts val="2000"/>
              <a:buNone/>
              <a:defRPr sz="1600">
                <a:solidFill>
                  <a:schemeClr val="lt1"/>
                </a:solidFill>
              </a:defRPr>
            </a:lvl7pPr>
            <a:lvl8pPr indent="-228600" lvl="7" marL="3657600" algn="l">
              <a:lnSpc>
                <a:spcPct val="120000"/>
              </a:lnSpc>
              <a:spcBef>
                <a:spcPts val="500"/>
              </a:spcBef>
              <a:spcAft>
                <a:spcPts val="0"/>
              </a:spcAft>
              <a:buClr>
                <a:schemeClr val="lt1"/>
              </a:buClr>
              <a:buSzPts val="2000"/>
              <a:buNone/>
              <a:defRPr sz="1600">
                <a:solidFill>
                  <a:schemeClr val="lt1"/>
                </a:solidFill>
              </a:defRPr>
            </a:lvl8pPr>
            <a:lvl9pPr indent="-228600" lvl="8" marL="4114800" algn="l">
              <a:lnSpc>
                <a:spcPct val="120000"/>
              </a:lnSpc>
              <a:spcBef>
                <a:spcPts val="500"/>
              </a:spcBef>
              <a:spcAft>
                <a:spcPts val="0"/>
              </a:spcAft>
              <a:buClr>
                <a:schemeClr val="lt1"/>
              </a:buClr>
              <a:buSzPts val="2000"/>
              <a:buNone/>
              <a:defRPr sz="1600">
                <a:solidFill>
                  <a:schemeClr val="lt1"/>
                </a:solidFill>
              </a:defRPr>
            </a:lvl9pPr>
          </a:lstStyle>
          <a:p/>
        </p:txBody>
      </p:sp>
      <p:sp>
        <p:nvSpPr>
          <p:cNvPr id="123" name="Google Shape;123;p5"/>
          <p:cNvSpPr txBox="1"/>
          <p:nvPr>
            <p:ph idx="10" type="dt"/>
          </p:nvPr>
        </p:nvSpPr>
        <p:spPr>
          <a:xfrm>
            <a:off x="7456921" y="5883276"/>
            <a:ext cx="274320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4" name="Google Shape;124;p5"/>
          <p:cNvSpPr txBox="1"/>
          <p:nvPr>
            <p:ph idx="11" type="ftr"/>
          </p:nvPr>
        </p:nvSpPr>
        <p:spPr>
          <a:xfrm>
            <a:off x="1141411" y="5883275"/>
            <a:ext cx="6239309"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5" name="Google Shape;125;p5"/>
          <p:cNvSpPr txBox="1"/>
          <p:nvPr>
            <p:ph idx="12" type="sldNum"/>
          </p:nvPr>
        </p:nvSpPr>
        <p:spPr>
          <a:xfrm>
            <a:off x="10276321" y="5883274"/>
            <a:ext cx="771089"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1pPr>
            <a:lvl2pPr indent="0" lvl="1"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2pPr>
            <a:lvl3pPr indent="0" lvl="2"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3pPr>
            <a:lvl4pPr indent="0" lvl="3"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4pPr>
            <a:lvl5pPr indent="0" lvl="4"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5pPr>
            <a:lvl6pPr indent="0" lvl="5"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6pPr>
            <a:lvl7pPr indent="0" lvl="6"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7pPr>
            <a:lvl8pPr indent="0" lvl="7"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8pPr>
            <a:lvl9pPr indent="0" lvl="8"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126" name="Shape 126"/>
        <p:cNvGrpSpPr/>
        <p:nvPr/>
      </p:nvGrpSpPr>
      <p:grpSpPr>
        <a:xfrm>
          <a:off x="0" y="0"/>
          <a:ext cx="0" cy="0"/>
          <a:chOff x="0" y="0"/>
          <a:chExt cx="0" cy="0"/>
        </a:xfrm>
      </p:grpSpPr>
      <p:sp>
        <p:nvSpPr>
          <p:cNvPr id="127" name="Google Shape;127;p6"/>
          <p:cNvSpPr txBox="1"/>
          <p:nvPr>
            <p:ph type="title"/>
          </p:nvPr>
        </p:nvSpPr>
        <p:spPr>
          <a:xfrm>
            <a:off x="1141413" y="618518"/>
            <a:ext cx="9905998" cy="147857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8" name="Google Shape;128;p6"/>
          <p:cNvSpPr txBox="1"/>
          <p:nvPr>
            <p:ph idx="1" type="body"/>
          </p:nvPr>
        </p:nvSpPr>
        <p:spPr>
          <a:xfrm>
            <a:off x="1141410" y="2249486"/>
            <a:ext cx="4878389" cy="3541714"/>
          </a:xfrm>
          <a:prstGeom prst="rect">
            <a:avLst/>
          </a:prstGeom>
          <a:noFill/>
          <a:ln>
            <a:noFill/>
          </a:ln>
        </p:spPr>
        <p:txBody>
          <a:bodyPr anchorCtr="0" anchor="t" bIns="45700" lIns="91425" spcFirstLastPara="1" rIns="91425" wrap="square" tIns="45700">
            <a:normAutofit/>
          </a:bodyPr>
          <a:lstStyle>
            <a:lvl1pPr indent="-371475" lvl="0" marL="457200" algn="l">
              <a:lnSpc>
                <a:spcPct val="120000"/>
              </a:lnSpc>
              <a:spcBef>
                <a:spcPts val="1000"/>
              </a:spcBef>
              <a:spcAft>
                <a:spcPts val="0"/>
              </a:spcAft>
              <a:buClr>
                <a:schemeClr val="lt1"/>
              </a:buClr>
              <a:buSzPts val="2250"/>
              <a:buChar char="•"/>
              <a:defRPr/>
            </a:lvl1pPr>
            <a:lvl2pPr indent="-371475" lvl="1" marL="914400" algn="l">
              <a:lnSpc>
                <a:spcPct val="120000"/>
              </a:lnSpc>
              <a:spcBef>
                <a:spcPts val="500"/>
              </a:spcBef>
              <a:spcAft>
                <a:spcPts val="0"/>
              </a:spcAft>
              <a:buClr>
                <a:schemeClr val="lt1"/>
              </a:buClr>
              <a:buSzPts val="2250"/>
              <a:buChar char="•"/>
              <a:defRPr/>
            </a:lvl2pPr>
            <a:lvl3pPr indent="-371475" lvl="2" marL="1371600" algn="l">
              <a:lnSpc>
                <a:spcPct val="120000"/>
              </a:lnSpc>
              <a:spcBef>
                <a:spcPts val="500"/>
              </a:spcBef>
              <a:spcAft>
                <a:spcPts val="0"/>
              </a:spcAft>
              <a:buClr>
                <a:schemeClr val="lt1"/>
              </a:buClr>
              <a:buSzPts val="2250"/>
              <a:buChar char="•"/>
              <a:defRPr/>
            </a:lvl3pPr>
            <a:lvl4pPr indent="-371475" lvl="3" marL="1828800" algn="l">
              <a:lnSpc>
                <a:spcPct val="120000"/>
              </a:lnSpc>
              <a:spcBef>
                <a:spcPts val="500"/>
              </a:spcBef>
              <a:spcAft>
                <a:spcPts val="0"/>
              </a:spcAft>
              <a:buClr>
                <a:schemeClr val="lt1"/>
              </a:buClr>
              <a:buSzPts val="2250"/>
              <a:buChar char="•"/>
              <a:defRPr/>
            </a:lvl4pPr>
            <a:lvl5pPr indent="-371475" lvl="4" marL="2286000" algn="l">
              <a:lnSpc>
                <a:spcPct val="120000"/>
              </a:lnSpc>
              <a:spcBef>
                <a:spcPts val="500"/>
              </a:spcBef>
              <a:spcAft>
                <a:spcPts val="0"/>
              </a:spcAft>
              <a:buClr>
                <a:schemeClr val="lt1"/>
              </a:buClr>
              <a:buSzPts val="2250"/>
              <a:buChar char="•"/>
              <a:defRPr/>
            </a:lvl5pPr>
            <a:lvl6pPr indent="-371475" lvl="5" marL="2743200" algn="l">
              <a:lnSpc>
                <a:spcPct val="120000"/>
              </a:lnSpc>
              <a:spcBef>
                <a:spcPts val="500"/>
              </a:spcBef>
              <a:spcAft>
                <a:spcPts val="0"/>
              </a:spcAft>
              <a:buClr>
                <a:schemeClr val="lt1"/>
              </a:buClr>
              <a:buSzPts val="2250"/>
              <a:buChar char="•"/>
              <a:defRPr/>
            </a:lvl6pPr>
            <a:lvl7pPr indent="-371475" lvl="6" marL="3200400" algn="l">
              <a:lnSpc>
                <a:spcPct val="120000"/>
              </a:lnSpc>
              <a:spcBef>
                <a:spcPts val="500"/>
              </a:spcBef>
              <a:spcAft>
                <a:spcPts val="0"/>
              </a:spcAft>
              <a:buClr>
                <a:schemeClr val="lt1"/>
              </a:buClr>
              <a:buSzPts val="2250"/>
              <a:buChar char="•"/>
              <a:defRPr/>
            </a:lvl7pPr>
            <a:lvl8pPr indent="-371475" lvl="7" marL="3657600" algn="l">
              <a:lnSpc>
                <a:spcPct val="120000"/>
              </a:lnSpc>
              <a:spcBef>
                <a:spcPts val="500"/>
              </a:spcBef>
              <a:spcAft>
                <a:spcPts val="0"/>
              </a:spcAft>
              <a:buClr>
                <a:schemeClr val="lt1"/>
              </a:buClr>
              <a:buSzPts val="2250"/>
              <a:buChar char="•"/>
              <a:defRPr/>
            </a:lvl8pPr>
            <a:lvl9pPr indent="-371475" lvl="8" marL="4114800" algn="l">
              <a:lnSpc>
                <a:spcPct val="120000"/>
              </a:lnSpc>
              <a:spcBef>
                <a:spcPts val="500"/>
              </a:spcBef>
              <a:spcAft>
                <a:spcPts val="0"/>
              </a:spcAft>
              <a:buClr>
                <a:schemeClr val="lt1"/>
              </a:buClr>
              <a:buSzPts val="2250"/>
              <a:buChar char="•"/>
              <a:defRPr/>
            </a:lvl9pPr>
          </a:lstStyle>
          <a:p/>
        </p:txBody>
      </p:sp>
      <p:sp>
        <p:nvSpPr>
          <p:cNvPr id="129" name="Google Shape;129;p6"/>
          <p:cNvSpPr txBox="1"/>
          <p:nvPr>
            <p:ph idx="2" type="body"/>
          </p:nvPr>
        </p:nvSpPr>
        <p:spPr>
          <a:xfrm>
            <a:off x="6172200" y="2249486"/>
            <a:ext cx="4875211" cy="3541714"/>
          </a:xfrm>
          <a:prstGeom prst="rect">
            <a:avLst/>
          </a:prstGeom>
          <a:noFill/>
          <a:ln>
            <a:noFill/>
          </a:ln>
        </p:spPr>
        <p:txBody>
          <a:bodyPr anchorCtr="0" anchor="t" bIns="45700" lIns="91425" spcFirstLastPara="1" rIns="91425" wrap="square" tIns="45700">
            <a:normAutofit/>
          </a:bodyPr>
          <a:lstStyle>
            <a:lvl1pPr indent="-371475" lvl="0" marL="457200" algn="l">
              <a:lnSpc>
                <a:spcPct val="120000"/>
              </a:lnSpc>
              <a:spcBef>
                <a:spcPts val="1000"/>
              </a:spcBef>
              <a:spcAft>
                <a:spcPts val="0"/>
              </a:spcAft>
              <a:buClr>
                <a:schemeClr val="lt1"/>
              </a:buClr>
              <a:buSzPts val="2250"/>
              <a:buChar char="•"/>
              <a:defRPr/>
            </a:lvl1pPr>
            <a:lvl2pPr indent="-371475" lvl="1" marL="914400" algn="l">
              <a:lnSpc>
                <a:spcPct val="120000"/>
              </a:lnSpc>
              <a:spcBef>
                <a:spcPts val="500"/>
              </a:spcBef>
              <a:spcAft>
                <a:spcPts val="0"/>
              </a:spcAft>
              <a:buClr>
                <a:schemeClr val="lt1"/>
              </a:buClr>
              <a:buSzPts val="2250"/>
              <a:buChar char="•"/>
              <a:defRPr/>
            </a:lvl2pPr>
            <a:lvl3pPr indent="-371475" lvl="2" marL="1371600" algn="l">
              <a:lnSpc>
                <a:spcPct val="120000"/>
              </a:lnSpc>
              <a:spcBef>
                <a:spcPts val="500"/>
              </a:spcBef>
              <a:spcAft>
                <a:spcPts val="0"/>
              </a:spcAft>
              <a:buClr>
                <a:schemeClr val="lt1"/>
              </a:buClr>
              <a:buSzPts val="2250"/>
              <a:buChar char="•"/>
              <a:defRPr/>
            </a:lvl3pPr>
            <a:lvl4pPr indent="-371475" lvl="3" marL="1828800" algn="l">
              <a:lnSpc>
                <a:spcPct val="120000"/>
              </a:lnSpc>
              <a:spcBef>
                <a:spcPts val="500"/>
              </a:spcBef>
              <a:spcAft>
                <a:spcPts val="0"/>
              </a:spcAft>
              <a:buClr>
                <a:schemeClr val="lt1"/>
              </a:buClr>
              <a:buSzPts val="2250"/>
              <a:buChar char="•"/>
              <a:defRPr/>
            </a:lvl4pPr>
            <a:lvl5pPr indent="-371475" lvl="4" marL="2286000" algn="l">
              <a:lnSpc>
                <a:spcPct val="120000"/>
              </a:lnSpc>
              <a:spcBef>
                <a:spcPts val="500"/>
              </a:spcBef>
              <a:spcAft>
                <a:spcPts val="0"/>
              </a:spcAft>
              <a:buClr>
                <a:schemeClr val="lt1"/>
              </a:buClr>
              <a:buSzPts val="2250"/>
              <a:buChar char="•"/>
              <a:defRPr/>
            </a:lvl5pPr>
            <a:lvl6pPr indent="-371475" lvl="5" marL="2743200" algn="l">
              <a:lnSpc>
                <a:spcPct val="120000"/>
              </a:lnSpc>
              <a:spcBef>
                <a:spcPts val="500"/>
              </a:spcBef>
              <a:spcAft>
                <a:spcPts val="0"/>
              </a:spcAft>
              <a:buClr>
                <a:schemeClr val="lt1"/>
              </a:buClr>
              <a:buSzPts val="2250"/>
              <a:buChar char="•"/>
              <a:defRPr/>
            </a:lvl6pPr>
            <a:lvl7pPr indent="-371475" lvl="6" marL="3200400" algn="l">
              <a:lnSpc>
                <a:spcPct val="120000"/>
              </a:lnSpc>
              <a:spcBef>
                <a:spcPts val="500"/>
              </a:spcBef>
              <a:spcAft>
                <a:spcPts val="0"/>
              </a:spcAft>
              <a:buClr>
                <a:schemeClr val="lt1"/>
              </a:buClr>
              <a:buSzPts val="2250"/>
              <a:buChar char="•"/>
              <a:defRPr/>
            </a:lvl7pPr>
            <a:lvl8pPr indent="-371475" lvl="7" marL="3657600" algn="l">
              <a:lnSpc>
                <a:spcPct val="120000"/>
              </a:lnSpc>
              <a:spcBef>
                <a:spcPts val="500"/>
              </a:spcBef>
              <a:spcAft>
                <a:spcPts val="0"/>
              </a:spcAft>
              <a:buClr>
                <a:schemeClr val="lt1"/>
              </a:buClr>
              <a:buSzPts val="2250"/>
              <a:buChar char="•"/>
              <a:defRPr/>
            </a:lvl8pPr>
            <a:lvl9pPr indent="-371475" lvl="8" marL="4114800" algn="l">
              <a:lnSpc>
                <a:spcPct val="120000"/>
              </a:lnSpc>
              <a:spcBef>
                <a:spcPts val="500"/>
              </a:spcBef>
              <a:spcAft>
                <a:spcPts val="0"/>
              </a:spcAft>
              <a:buClr>
                <a:schemeClr val="lt1"/>
              </a:buClr>
              <a:buSzPts val="2250"/>
              <a:buChar char="•"/>
              <a:defRPr/>
            </a:lvl9pPr>
          </a:lstStyle>
          <a:p/>
        </p:txBody>
      </p:sp>
      <p:sp>
        <p:nvSpPr>
          <p:cNvPr id="130" name="Google Shape;130;p6"/>
          <p:cNvSpPr txBox="1"/>
          <p:nvPr>
            <p:ph idx="10" type="dt"/>
          </p:nvPr>
        </p:nvSpPr>
        <p:spPr>
          <a:xfrm>
            <a:off x="7456921" y="5883276"/>
            <a:ext cx="274320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1" name="Google Shape;131;p6"/>
          <p:cNvSpPr txBox="1"/>
          <p:nvPr>
            <p:ph idx="11" type="ftr"/>
          </p:nvPr>
        </p:nvSpPr>
        <p:spPr>
          <a:xfrm>
            <a:off x="1141411" y="5883275"/>
            <a:ext cx="6239309"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2" name="Google Shape;132;p6"/>
          <p:cNvSpPr txBox="1"/>
          <p:nvPr>
            <p:ph idx="12" type="sldNum"/>
          </p:nvPr>
        </p:nvSpPr>
        <p:spPr>
          <a:xfrm>
            <a:off x="10276321" y="5883274"/>
            <a:ext cx="771089"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1pPr>
            <a:lvl2pPr indent="0" lvl="1"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2pPr>
            <a:lvl3pPr indent="0" lvl="2"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3pPr>
            <a:lvl4pPr indent="0" lvl="3"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4pPr>
            <a:lvl5pPr indent="0" lvl="4"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5pPr>
            <a:lvl6pPr indent="0" lvl="5"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6pPr>
            <a:lvl7pPr indent="0" lvl="6"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7pPr>
            <a:lvl8pPr indent="0" lvl="7"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8pPr>
            <a:lvl9pPr indent="0" lvl="8"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133" name="Shape 133"/>
        <p:cNvGrpSpPr/>
        <p:nvPr/>
      </p:nvGrpSpPr>
      <p:grpSpPr>
        <a:xfrm>
          <a:off x="0" y="0"/>
          <a:ext cx="0" cy="0"/>
          <a:chOff x="0" y="0"/>
          <a:chExt cx="0" cy="0"/>
        </a:xfrm>
      </p:grpSpPr>
      <p:sp>
        <p:nvSpPr>
          <p:cNvPr id="134" name="Google Shape;134;p7"/>
          <p:cNvSpPr txBox="1"/>
          <p:nvPr>
            <p:ph type="title"/>
          </p:nvPr>
        </p:nvSpPr>
        <p:spPr>
          <a:xfrm>
            <a:off x="1141411" y="619126"/>
            <a:ext cx="9906000" cy="1477961"/>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5" name="Google Shape;135;p7"/>
          <p:cNvSpPr txBox="1"/>
          <p:nvPr>
            <p:ph idx="1" type="body"/>
          </p:nvPr>
        </p:nvSpPr>
        <p:spPr>
          <a:xfrm>
            <a:off x="1370019" y="2249486"/>
            <a:ext cx="4649783"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3000"/>
              <a:buNone/>
              <a:defRPr b="0" sz="2400" cap="none">
                <a:solidFill>
                  <a:schemeClr val="lt1"/>
                </a:solidFill>
              </a:defRPr>
            </a:lvl1pPr>
            <a:lvl2pPr indent="-228600" lvl="1" marL="914400" algn="l">
              <a:lnSpc>
                <a:spcPct val="120000"/>
              </a:lnSpc>
              <a:spcBef>
                <a:spcPts val="500"/>
              </a:spcBef>
              <a:spcAft>
                <a:spcPts val="0"/>
              </a:spcAft>
              <a:buClr>
                <a:schemeClr val="lt1"/>
              </a:buClr>
              <a:buSzPts val="2500"/>
              <a:buNone/>
              <a:defRPr b="1" sz="2000"/>
            </a:lvl2pPr>
            <a:lvl3pPr indent="-228600" lvl="2" marL="1371600" algn="l">
              <a:lnSpc>
                <a:spcPct val="120000"/>
              </a:lnSpc>
              <a:spcBef>
                <a:spcPts val="500"/>
              </a:spcBef>
              <a:spcAft>
                <a:spcPts val="0"/>
              </a:spcAft>
              <a:buClr>
                <a:schemeClr val="lt1"/>
              </a:buClr>
              <a:buSzPts val="2250"/>
              <a:buNone/>
              <a:defRPr b="1" sz="1800"/>
            </a:lvl3pPr>
            <a:lvl4pPr indent="-228600" lvl="3" marL="1828800" algn="l">
              <a:lnSpc>
                <a:spcPct val="120000"/>
              </a:lnSpc>
              <a:spcBef>
                <a:spcPts val="500"/>
              </a:spcBef>
              <a:spcAft>
                <a:spcPts val="0"/>
              </a:spcAft>
              <a:buClr>
                <a:schemeClr val="lt1"/>
              </a:buClr>
              <a:buSzPts val="2000"/>
              <a:buNone/>
              <a:defRPr b="1" sz="1600"/>
            </a:lvl4pPr>
            <a:lvl5pPr indent="-228600" lvl="4" marL="2286000" algn="l">
              <a:lnSpc>
                <a:spcPct val="120000"/>
              </a:lnSpc>
              <a:spcBef>
                <a:spcPts val="500"/>
              </a:spcBef>
              <a:spcAft>
                <a:spcPts val="0"/>
              </a:spcAft>
              <a:buClr>
                <a:schemeClr val="lt1"/>
              </a:buClr>
              <a:buSzPts val="2000"/>
              <a:buNone/>
              <a:defRPr b="1" sz="1600"/>
            </a:lvl5pPr>
            <a:lvl6pPr indent="-228600" lvl="5" marL="2743200" algn="l">
              <a:lnSpc>
                <a:spcPct val="120000"/>
              </a:lnSpc>
              <a:spcBef>
                <a:spcPts val="500"/>
              </a:spcBef>
              <a:spcAft>
                <a:spcPts val="0"/>
              </a:spcAft>
              <a:buClr>
                <a:schemeClr val="lt1"/>
              </a:buClr>
              <a:buSzPts val="2000"/>
              <a:buNone/>
              <a:defRPr b="1" sz="1600"/>
            </a:lvl6pPr>
            <a:lvl7pPr indent="-228600" lvl="6" marL="3200400" algn="l">
              <a:lnSpc>
                <a:spcPct val="120000"/>
              </a:lnSpc>
              <a:spcBef>
                <a:spcPts val="500"/>
              </a:spcBef>
              <a:spcAft>
                <a:spcPts val="0"/>
              </a:spcAft>
              <a:buClr>
                <a:schemeClr val="lt1"/>
              </a:buClr>
              <a:buSzPts val="2000"/>
              <a:buNone/>
              <a:defRPr b="1" sz="1600"/>
            </a:lvl7pPr>
            <a:lvl8pPr indent="-228600" lvl="7" marL="3657600" algn="l">
              <a:lnSpc>
                <a:spcPct val="120000"/>
              </a:lnSpc>
              <a:spcBef>
                <a:spcPts val="500"/>
              </a:spcBef>
              <a:spcAft>
                <a:spcPts val="0"/>
              </a:spcAft>
              <a:buClr>
                <a:schemeClr val="lt1"/>
              </a:buClr>
              <a:buSzPts val="2000"/>
              <a:buNone/>
              <a:defRPr b="1" sz="1600"/>
            </a:lvl8pPr>
            <a:lvl9pPr indent="-228600" lvl="8" marL="4114800" algn="l">
              <a:lnSpc>
                <a:spcPct val="120000"/>
              </a:lnSpc>
              <a:spcBef>
                <a:spcPts val="500"/>
              </a:spcBef>
              <a:spcAft>
                <a:spcPts val="0"/>
              </a:spcAft>
              <a:buClr>
                <a:schemeClr val="lt1"/>
              </a:buClr>
              <a:buSzPts val="2000"/>
              <a:buNone/>
              <a:defRPr b="1" sz="1600"/>
            </a:lvl9pPr>
          </a:lstStyle>
          <a:p/>
        </p:txBody>
      </p:sp>
      <p:sp>
        <p:nvSpPr>
          <p:cNvPr id="136" name="Google Shape;136;p7"/>
          <p:cNvSpPr txBox="1"/>
          <p:nvPr>
            <p:ph idx="2" type="body"/>
          </p:nvPr>
        </p:nvSpPr>
        <p:spPr>
          <a:xfrm>
            <a:off x="1141410" y="3073397"/>
            <a:ext cx="4878391" cy="2717801"/>
          </a:xfrm>
          <a:prstGeom prst="rect">
            <a:avLst/>
          </a:prstGeom>
          <a:noFill/>
          <a:ln>
            <a:noFill/>
          </a:ln>
        </p:spPr>
        <p:txBody>
          <a:bodyPr anchorCtr="0" anchor="t" bIns="45700" lIns="91425" spcFirstLastPara="1" rIns="91425" wrap="square" tIns="45700">
            <a:normAutofit/>
          </a:bodyPr>
          <a:lstStyle>
            <a:lvl1pPr indent="-371475" lvl="0" marL="457200" algn="l">
              <a:lnSpc>
                <a:spcPct val="120000"/>
              </a:lnSpc>
              <a:spcBef>
                <a:spcPts val="1000"/>
              </a:spcBef>
              <a:spcAft>
                <a:spcPts val="0"/>
              </a:spcAft>
              <a:buClr>
                <a:schemeClr val="lt1"/>
              </a:buClr>
              <a:buSzPts val="2250"/>
              <a:buChar char="•"/>
              <a:defRPr/>
            </a:lvl1pPr>
            <a:lvl2pPr indent="-371475" lvl="1" marL="914400" algn="l">
              <a:lnSpc>
                <a:spcPct val="120000"/>
              </a:lnSpc>
              <a:spcBef>
                <a:spcPts val="500"/>
              </a:spcBef>
              <a:spcAft>
                <a:spcPts val="0"/>
              </a:spcAft>
              <a:buClr>
                <a:schemeClr val="lt1"/>
              </a:buClr>
              <a:buSzPts val="2250"/>
              <a:buChar char="•"/>
              <a:defRPr/>
            </a:lvl2pPr>
            <a:lvl3pPr indent="-371475" lvl="2" marL="1371600" algn="l">
              <a:lnSpc>
                <a:spcPct val="120000"/>
              </a:lnSpc>
              <a:spcBef>
                <a:spcPts val="500"/>
              </a:spcBef>
              <a:spcAft>
                <a:spcPts val="0"/>
              </a:spcAft>
              <a:buClr>
                <a:schemeClr val="lt1"/>
              </a:buClr>
              <a:buSzPts val="2250"/>
              <a:buChar char="•"/>
              <a:defRPr/>
            </a:lvl3pPr>
            <a:lvl4pPr indent="-371475" lvl="3" marL="1828800" algn="l">
              <a:lnSpc>
                <a:spcPct val="120000"/>
              </a:lnSpc>
              <a:spcBef>
                <a:spcPts val="500"/>
              </a:spcBef>
              <a:spcAft>
                <a:spcPts val="0"/>
              </a:spcAft>
              <a:buClr>
                <a:schemeClr val="lt1"/>
              </a:buClr>
              <a:buSzPts val="2250"/>
              <a:buChar char="•"/>
              <a:defRPr/>
            </a:lvl4pPr>
            <a:lvl5pPr indent="-371475" lvl="4" marL="2286000" algn="l">
              <a:lnSpc>
                <a:spcPct val="120000"/>
              </a:lnSpc>
              <a:spcBef>
                <a:spcPts val="500"/>
              </a:spcBef>
              <a:spcAft>
                <a:spcPts val="0"/>
              </a:spcAft>
              <a:buClr>
                <a:schemeClr val="lt1"/>
              </a:buClr>
              <a:buSzPts val="2250"/>
              <a:buChar char="•"/>
              <a:defRPr/>
            </a:lvl5pPr>
            <a:lvl6pPr indent="-371475" lvl="5" marL="2743200" algn="l">
              <a:lnSpc>
                <a:spcPct val="120000"/>
              </a:lnSpc>
              <a:spcBef>
                <a:spcPts val="500"/>
              </a:spcBef>
              <a:spcAft>
                <a:spcPts val="0"/>
              </a:spcAft>
              <a:buClr>
                <a:schemeClr val="lt1"/>
              </a:buClr>
              <a:buSzPts val="2250"/>
              <a:buChar char="•"/>
              <a:defRPr/>
            </a:lvl6pPr>
            <a:lvl7pPr indent="-371475" lvl="6" marL="3200400" algn="l">
              <a:lnSpc>
                <a:spcPct val="120000"/>
              </a:lnSpc>
              <a:spcBef>
                <a:spcPts val="500"/>
              </a:spcBef>
              <a:spcAft>
                <a:spcPts val="0"/>
              </a:spcAft>
              <a:buClr>
                <a:schemeClr val="lt1"/>
              </a:buClr>
              <a:buSzPts val="2250"/>
              <a:buChar char="•"/>
              <a:defRPr/>
            </a:lvl7pPr>
            <a:lvl8pPr indent="-371475" lvl="7" marL="3657600" algn="l">
              <a:lnSpc>
                <a:spcPct val="120000"/>
              </a:lnSpc>
              <a:spcBef>
                <a:spcPts val="500"/>
              </a:spcBef>
              <a:spcAft>
                <a:spcPts val="0"/>
              </a:spcAft>
              <a:buClr>
                <a:schemeClr val="lt1"/>
              </a:buClr>
              <a:buSzPts val="2250"/>
              <a:buChar char="•"/>
              <a:defRPr/>
            </a:lvl8pPr>
            <a:lvl9pPr indent="-371475" lvl="8" marL="4114800" algn="l">
              <a:lnSpc>
                <a:spcPct val="120000"/>
              </a:lnSpc>
              <a:spcBef>
                <a:spcPts val="500"/>
              </a:spcBef>
              <a:spcAft>
                <a:spcPts val="0"/>
              </a:spcAft>
              <a:buClr>
                <a:schemeClr val="lt1"/>
              </a:buClr>
              <a:buSzPts val="2250"/>
              <a:buChar char="•"/>
              <a:defRPr/>
            </a:lvl9pPr>
          </a:lstStyle>
          <a:p/>
        </p:txBody>
      </p:sp>
      <p:sp>
        <p:nvSpPr>
          <p:cNvPr id="137" name="Google Shape;137;p7"/>
          <p:cNvSpPr txBox="1"/>
          <p:nvPr>
            <p:ph idx="3" type="body"/>
          </p:nvPr>
        </p:nvSpPr>
        <p:spPr>
          <a:xfrm>
            <a:off x="6400808" y="2249485"/>
            <a:ext cx="4646602"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3000"/>
              <a:buNone/>
              <a:defRPr b="0" sz="2400" cap="none">
                <a:solidFill>
                  <a:schemeClr val="lt1"/>
                </a:solidFill>
              </a:defRPr>
            </a:lvl1pPr>
            <a:lvl2pPr indent="-228600" lvl="1" marL="914400" algn="l">
              <a:lnSpc>
                <a:spcPct val="120000"/>
              </a:lnSpc>
              <a:spcBef>
                <a:spcPts val="500"/>
              </a:spcBef>
              <a:spcAft>
                <a:spcPts val="0"/>
              </a:spcAft>
              <a:buClr>
                <a:schemeClr val="lt1"/>
              </a:buClr>
              <a:buSzPts val="2500"/>
              <a:buNone/>
              <a:defRPr b="1" sz="2000"/>
            </a:lvl2pPr>
            <a:lvl3pPr indent="-228600" lvl="2" marL="1371600" algn="l">
              <a:lnSpc>
                <a:spcPct val="120000"/>
              </a:lnSpc>
              <a:spcBef>
                <a:spcPts val="500"/>
              </a:spcBef>
              <a:spcAft>
                <a:spcPts val="0"/>
              </a:spcAft>
              <a:buClr>
                <a:schemeClr val="lt1"/>
              </a:buClr>
              <a:buSzPts val="2250"/>
              <a:buNone/>
              <a:defRPr b="1" sz="1800"/>
            </a:lvl3pPr>
            <a:lvl4pPr indent="-228600" lvl="3" marL="1828800" algn="l">
              <a:lnSpc>
                <a:spcPct val="120000"/>
              </a:lnSpc>
              <a:spcBef>
                <a:spcPts val="500"/>
              </a:spcBef>
              <a:spcAft>
                <a:spcPts val="0"/>
              </a:spcAft>
              <a:buClr>
                <a:schemeClr val="lt1"/>
              </a:buClr>
              <a:buSzPts val="2000"/>
              <a:buNone/>
              <a:defRPr b="1" sz="1600"/>
            </a:lvl4pPr>
            <a:lvl5pPr indent="-228600" lvl="4" marL="2286000" algn="l">
              <a:lnSpc>
                <a:spcPct val="120000"/>
              </a:lnSpc>
              <a:spcBef>
                <a:spcPts val="500"/>
              </a:spcBef>
              <a:spcAft>
                <a:spcPts val="0"/>
              </a:spcAft>
              <a:buClr>
                <a:schemeClr val="lt1"/>
              </a:buClr>
              <a:buSzPts val="2000"/>
              <a:buNone/>
              <a:defRPr b="1" sz="1600"/>
            </a:lvl5pPr>
            <a:lvl6pPr indent="-228600" lvl="5" marL="2743200" algn="l">
              <a:lnSpc>
                <a:spcPct val="120000"/>
              </a:lnSpc>
              <a:spcBef>
                <a:spcPts val="500"/>
              </a:spcBef>
              <a:spcAft>
                <a:spcPts val="0"/>
              </a:spcAft>
              <a:buClr>
                <a:schemeClr val="lt1"/>
              </a:buClr>
              <a:buSzPts val="2000"/>
              <a:buNone/>
              <a:defRPr b="1" sz="1600"/>
            </a:lvl6pPr>
            <a:lvl7pPr indent="-228600" lvl="6" marL="3200400" algn="l">
              <a:lnSpc>
                <a:spcPct val="120000"/>
              </a:lnSpc>
              <a:spcBef>
                <a:spcPts val="500"/>
              </a:spcBef>
              <a:spcAft>
                <a:spcPts val="0"/>
              </a:spcAft>
              <a:buClr>
                <a:schemeClr val="lt1"/>
              </a:buClr>
              <a:buSzPts val="2000"/>
              <a:buNone/>
              <a:defRPr b="1" sz="1600"/>
            </a:lvl7pPr>
            <a:lvl8pPr indent="-228600" lvl="7" marL="3657600" algn="l">
              <a:lnSpc>
                <a:spcPct val="120000"/>
              </a:lnSpc>
              <a:spcBef>
                <a:spcPts val="500"/>
              </a:spcBef>
              <a:spcAft>
                <a:spcPts val="0"/>
              </a:spcAft>
              <a:buClr>
                <a:schemeClr val="lt1"/>
              </a:buClr>
              <a:buSzPts val="2000"/>
              <a:buNone/>
              <a:defRPr b="1" sz="1600"/>
            </a:lvl8pPr>
            <a:lvl9pPr indent="-228600" lvl="8" marL="4114800" algn="l">
              <a:lnSpc>
                <a:spcPct val="120000"/>
              </a:lnSpc>
              <a:spcBef>
                <a:spcPts val="500"/>
              </a:spcBef>
              <a:spcAft>
                <a:spcPts val="0"/>
              </a:spcAft>
              <a:buClr>
                <a:schemeClr val="lt1"/>
              </a:buClr>
              <a:buSzPts val="2000"/>
              <a:buNone/>
              <a:defRPr b="1" sz="1600"/>
            </a:lvl9pPr>
          </a:lstStyle>
          <a:p/>
        </p:txBody>
      </p:sp>
      <p:sp>
        <p:nvSpPr>
          <p:cNvPr id="138" name="Google Shape;138;p7"/>
          <p:cNvSpPr txBox="1"/>
          <p:nvPr>
            <p:ph idx="4" type="body"/>
          </p:nvPr>
        </p:nvSpPr>
        <p:spPr>
          <a:xfrm>
            <a:off x="6172200" y="3073397"/>
            <a:ext cx="4875210" cy="2717801"/>
          </a:xfrm>
          <a:prstGeom prst="rect">
            <a:avLst/>
          </a:prstGeom>
          <a:noFill/>
          <a:ln>
            <a:noFill/>
          </a:ln>
        </p:spPr>
        <p:txBody>
          <a:bodyPr anchorCtr="0" anchor="t" bIns="45700" lIns="91425" spcFirstLastPara="1" rIns="91425" wrap="square" tIns="45700">
            <a:normAutofit/>
          </a:bodyPr>
          <a:lstStyle>
            <a:lvl1pPr indent="-371475" lvl="0" marL="457200" algn="l">
              <a:lnSpc>
                <a:spcPct val="120000"/>
              </a:lnSpc>
              <a:spcBef>
                <a:spcPts val="1000"/>
              </a:spcBef>
              <a:spcAft>
                <a:spcPts val="0"/>
              </a:spcAft>
              <a:buClr>
                <a:schemeClr val="lt1"/>
              </a:buClr>
              <a:buSzPts val="2250"/>
              <a:buChar char="•"/>
              <a:defRPr/>
            </a:lvl1pPr>
            <a:lvl2pPr indent="-371475" lvl="1" marL="914400" algn="l">
              <a:lnSpc>
                <a:spcPct val="120000"/>
              </a:lnSpc>
              <a:spcBef>
                <a:spcPts val="500"/>
              </a:spcBef>
              <a:spcAft>
                <a:spcPts val="0"/>
              </a:spcAft>
              <a:buClr>
                <a:schemeClr val="lt1"/>
              </a:buClr>
              <a:buSzPts val="2250"/>
              <a:buChar char="•"/>
              <a:defRPr/>
            </a:lvl2pPr>
            <a:lvl3pPr indent="-371475" lvl="2" marL="1371600" algn="l">
              <a:lnSpc>
                <a:spcPct val="120000"/>
              </a:lnSpc>
              <a:spcBef>
                <a:spcPts val="500"/>
              </a:spcBef>
              <a:spcAft>
                <a:spcPts val="0"/>
              </a:spcAft>
              <a:buClr>
                <a:schemeClr val="lt1"/>
              </a:buClr>
              <a:buSzPts val="2250"/>
              <a:buChar char="•"/>
              <a:defRPr/>
            </a:lvl3pPr>
            <a:lvl4pPr indent="-371475" lvl="3" marL="1828800" algn="l">
              <a:lnSpc>
                <a:spcPct val="120000"/>
              </a:lnSpc>
              <a:spcBef>
                <a:spcPts val="500"/>
              </a:spcBef>
              <a:spcAft>
                <a:spcPts val="0"/>
              </a:spcAft>
              <a:buClr>
                <a:schemeClr val="lt1"/>
              </a:buClr>
              <a:buSzPts val="2250"/>
              <a:buChar char="•"/>
              <a:defRPr/>
            </a:lvl4pPr>
            <a:lvl5pPr indent="-371475" lvl="4" marL="2286000" algn="l">
              <a:lnSpc>
                <a:spcPct val="120000"/>
              </a:lnSpc>
              <a:spcBef>
                <a:spcPts val="500"/>
              </a:spcBef>
              <a:spcAft>
                <a:spcPts val="0"/>
              </a:spcAft>
              <a:buClr>
                <a:schemeClr val="lt1"/>
              </a:buClr>
              <a:buSzPts val="2250"/>
              <a:buChar char="•"/>
              <a:defRPr/>
            </a:lvl5pPr>
            <a:lvl6pPr indent="-371475" lvl="5" marL="2743200" algn="l">
              <a:lnSpc>
                <a:spcPct val="120000"/>
              </a:lnSpc>
              <a:spcBef>
                <a:spcPts val="500"/>
              </a:spcBef>
              <a:spcAft>
                <a:spcPts val="0"/>
              </a:spcAft>
              <a:buClr>
                <a:schemeClr val="lt1"/>
              </a:buClr>
              <a:buSzPts val="2250"/>
              <a:buChar char="•"/>
              <a:defRPr/>
            </a:lvl6pPr>
            <a:lvl7pPr indent="-371475" lvl="6" marL="3200400" algn="l">
              <a:lnSpc>
                <a:spcPct val="120000"/>
              </a:lnSpc>
              <a:spcBef>
                <a:spcPts val="500"/>
              </a:spcBef>
              <a:spcAft>
                <a:spcPts val="0"/>
              </a:spcAft>
              <a:buClr>
                <a:schemeClr val="lt1"/>
              </a:buClr>
              <a:buSzPts val="2250"/>
              <a:buChar char="•"/>
              <a:defRPr/>
            </a:lvl7pPr>
            <a:lvl8pPr indent="-371475" lvl="7" marL="3657600" algn="l">
              <a:lnSpc>
                <a:spcPct val="120000"/>
              </a:lnSpc>
              <a:spcBef>
                <a:spcPts val="500"/>
              </a:spcBef>
              <a:spcAft>
                <a:spcPts val="0"/>
              </a:spcAft>
              <a:buClr>
                <a:schemeClr val="lt1"/>
              </a:buClr>
              <a:buSzPts val="2250"/>
              <a:buChar char="•"/>
              <a:defRPr/>
            </a:lvl8pPr>
            <a:lvl9pPr indent="-371475" lvl="8" marL="4114800" algn="l">
              <a:lnSpc>
                <a:spcPct val="120000"/>
              </a:lnSpc>
              <a:spcBef>
                <a:spcPts val="500"/>
              </a:spcBef>
              <a:spcAft>
                <a:spcPts val="0"/>
              </a:spcAft>
              <a:buClr>
                <a:schemeClr val="lt1"/>
              </a:buClr>
              <a:buSzPts val="2250"/>
              <a:buChar char="•"/>
              <a:defRPr/>
            </a:lvl9pPr>
          </a:lstStyle>
          <a:p/>
        </p:txBody>
      </p:sp>
      <p:sp>
        <p:nvSpPr>
          <p:cNvPr id="139" name="Google Shape;139;p7"/>
          <p:cNvSpPr txBox="1"/>
          <p:nvPr>
            <p:ph idx="10" type="dt"/>
          </p:nvPr>
        </p:nvSpPr>
        <p:spPr>
          <a:xfrm>
            <a:off x="7456921" y="5883276"/>
            <a:ext cx="274320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0" name="Google Shape;140;p7"/>
          <p:cNvSpPr txBox="1"/>
          <p:nvPr>
            <p:ph idx="11" type="ftr"/>
          </p:nvPr>
        </p:nvSpPr>
        <p:spPr>
          <a:xfrm>
            <a:off x="1141411" y="5883275"/>
            <a:ext cx="6239309"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1" name="Google Shape;141;p7"/>
          <p:cNvSpPr txBox="1"/>
          <p:nvPr>
            <p:ph idx="12" type="sldNum"/>
          </p:nvPr>
        </p:nvSpPr>
        <p:spPr>
          <a:xfrm>
            <a:off x="10276321" y="5883274"/>
            <a:ext cx="771089"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1pPr>
            <a:lvl2pPr indent="0" lvl="1"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2pPr>
            <a:lvl3pPr indent="0" lvl="2"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3pPr>
            <a:lvl4pPr indent="0" lvl="3"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4pPr>
            <a:lvl5pPr indent="0" lvl="4"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5pPr>
            <a:lvl6pPr indent="0" lvl="5"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6pPr>
            <a:lvl7pPr indent="0" lvl="6"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7pPr>
            <a:lvl8pPr indent="0" lvl="7"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8pPr>
            <a:lvl9pPr indent="0" lvl="8"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142" name="Shape 142"/>
        <p:cNvGrpSpPr/>
        <p:nvPr/>
      </p:nvGrpSpPr>
      <p:grpSpPr>
        <a:xfrm>
          <a:off x="0" y="0"/>
          <a:ext cx="0" cy="0"/>
          <a:chOff x="0" y="0"/>
          <a:chExt cx="0" cy="0"/>
        </a:xfrm>
      </p:grpSpPr>
      <p:sp>
        <p:nvSpPr>
          <p:cNvPr id="143" name="Google Shape;143;p8"/>
          <p:cNvSpPr txBox="1"/>
          <p:nvPr>
            <p:ph type="title"/>
          </p:nvPr>
        </p:nvSpPr>
        <p:spPr>
          <a:xfrm>
            <a:off x="1141413" y="618518"/>
            <a:ext cx="9905998" cy="147857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4" name="Google Shape;144;p8"/>
          <p:cNvSpPr txBox="1"/>
          <p:nvPr>
            <p:ph idx="10" type="dt"/>
          </p:nvPr>
        </p:nvSpPr>
        <p:spPr>
          <a:xfrm>
            <a:off x="7456921" y="5883276"/>
            <a:ext cx="274320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5" name="Google Shape;145;p8"/>
          <p:cNvSpPr txBox="1"/>
          <p:nvPr>
            <p:ph idx="11" type="ftr"/>
          </p:nvPr>
        </p:nvSpPr>
        <p:spPr>
          <a:xfrm>
            <a:off x="1141411" y="5883275"/>
            <a:ext cx="6239309"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6" name="Google Shape;146;p8"/>
          <p:cNvSpPr txBox="1"/>
          <p:nvPr>
            <p:ph idx="12" type="sldNum"/>
          </p:nvPr>
        </p:nvSpPr>
        <p:spPr>
          <a:xfrm>
            <a:off x="10276321" y="5883274"/>
            <a:ext cx="771089"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1pPr>
            <a:lvl2pPr indent="0" lvl="1"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2pPr>
            <a:lvl3pPr indent="0" lvl="2"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3pPr>
            <a:lvl4pPr indent="0" lvl="3"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4pPr>
            <a:lvl5pPr indent="0" lvl="4"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5pPr>
            <a:lvl6pPr indent="0" lvl="5"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6pPr>
            <a:lvl7pPr indent="0" lvl="6"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7pPr>
            <a:lvl8pPr indent="0" lvl="7"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8pPr>
            <a:lvl9pPr indent="0" lvl="8"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47" name="Shape 147"/>
        <p:cNvGrpSpPr/>
        <p:nvPr/>
      </p:nvGrpSpPr>
      <p:grpSpPr>
        <a:xfrm>
          <a:off x="0" y="0"/>
          <a:ext cx="0" cy="0"/>
          <a:chOff x="0" y="0"/>
          <a:chExt cx="0" cy="0"/>
        </a:xfrm>
      </p:grpSpPr>
      <p:sp>
        <p:nvSpPr>
          <p:cNvPr id="148" name="Google Shape;148;p9"/>
          <p:cNvSpPr txBox="1"/>
          <p:nvPr>
            <p:ph idx="10" type="dt"/>
          </p:nvPr>
        </p:nvSpPr>
        <p:spPr>
          <a:xfrm>
            <a:off x="7456921" y="5883276"/>
            <a:ext cx="274320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9" name="Google Shape;149;p9"/>
          <p:cNvSpPr txBox="1"/>
          <p:nvPr>
            <p:ph idx="11" type="ftr"/>
          </p:nvPr>
        </p:nvSpPr>
        <p:spPr>
          <a:xfrm>
            <a:off x="1141411" y="5883275"/>
            <a:ext cx="6239309"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0" name="Google Shape;150;p9"/>
          <p:cNvSpPr txBox="1"/>
          <p:nvPr>
            <p:ph idx="12" type="sldNum"/>
          </p:nvPr>
        </p:nvSpPr>
        <p:spPr>
          <a:xfrm>
            <a:off x="10276321" y="5883274"/>
            <a:ext cx="771089"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1pPr>
            <a:lvl2pPr indent="0" lvl="1"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2pPr>
            <a:lvl3pPr indent="0" lvl="2"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3pPr>
            <a:lvl4pPr indent="0" lvl="3"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4pPr>
            <a:lvl5pPr indent="0" lvl="4"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5pPr>
            <a:lvl6pPr indent="0" lvl="5"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6pPr>
            <a:lvl7pPr indent="0" lvl="6"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7pPr>
            <a:lvl8pPr indent="0" lvl="7"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8pPr>
            <a:lvl9pPr indent="0" lvl="8"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spTree>
      <p:nvGrpSpPr>
        <p:cNvPr id="151" name="Shape 151"/>
        <p:cNvGrpSpPr/>
        <p:nvPr/>
      </p:nvGrpSpPr>
      <p:grpSpPr>
        <a:xfrm>
          <a:off x="0" y="0"/>
          <a:ext cx="0" cy="0"/>
          <a:chOff x="0" y="0"/>
          <a:chExt cx="0" cy="0"/>
        </a:xfrm>
      </p:grpSpPr>
      <p:sp>
        <p:nvSpPr>
          <p:cNvPr id="152" name="Google Shape;152;p10"/>
          <p:cNvSpPr txBox="1"/>
          <p:nvPr>
            <p:ph type="title"/>
          </p:nvPr>
        </p:nvSpPr>
        <p:spPr>
          <a:xfrm>
            <a:off x="1146705" y="609601"/>
            <a:ext cx="3856037" cy="1639884"/>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3200"/>
              <a:buFont typeface="Twentieth Century"/>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3" name="Google Shape;153;p10"/>
          <p:cNvSpPr txBox="1"/>
          <p:nvPr>
            <p:ph idx="1" type="body"/>
          </p:nvPr>
        </p:nvSpPr>
        <p:spPr>
          <a:xfrm>
            <a:off x="5156200" y="592666"/>
            <a:ext cx="5891209" cy="5198534"/>
          </a:xfrm>
          <a:prstGeom prst="rect">
            <a:avLst/>
          </a:prstGeom>
          <a:noFill/>
          <a:ln>
            <a:noFill/>
          </a:ln>
        </p:spPr>
        <p:txBody>
          <a:bodyPr anchorCtr="0" anchor="ctr" bIns="45700" lIns="91425" spcFirstLastPara="1" rIns="91425" wrap="square" tIns="45700">
            <a:normAutofit/>
          </a:bodyPr>
          <a:lstStyle>
            <a:lvl1pPr indent="-371475" lvl="0" marL="457200" algn="l">
              <a:lnSpc>
                <a:spcPct val="120000"/>
              </a:lnSpc>
              <a:spcBef>
                <a:spcPts val="1000"/>
              </a:spcBef>
              <a:spcAft>
                <a:spcPts val="0"/>
              </a:spcAft>
              <a:buClr>
                <a:schemeClr val="lt1"/>
              </a:buClr>
              <a:buSzPts val="2250"/>
              <a:buChar char="•"/>
              <a:defRPr/>
            </a:lvl1pPr>
            <a:lvl2pPr indent="-371475" lvl="1" marL="914400" algn="l">
              <a:lnSpc>
                <a:spcPct val="120000"/>
              </a:lnSpc>
              <a:spcBef>
                <a:spcPts val="500"/>
              </a:spcBef>
              <a:spcAft>
                <a:spcPts val="0"/>
              </a:spcAft>
              <a:buClr>
                <a:schemeClr val="lt1"/>
              </a:buClr>
              <a:buSzPts val="2250"/>
              <a:buChar char="•"/>
              <a:defRPr/>
            </a:lvl2pPr>
            <a:lvl3pPr indent="-371475" lvl="2" marL="1371600" algn="l">
              <a:lnSpc>
                <a:spcPct val="120000"/>
              </a:lnSpc>
              <a:spcBef>
                <a:spcPts val="500"/>
              </a:spcBef>
              <a:spcAft>
                <a:spcPts val="0"/>
              </a:spcAft>
              <a:buClr>
                <a:schemeClr val="lt1"/>
              </a:buClr>
              <a:buSzPts val="2250"/>
              <a:buChar char="•"/>
              <a:defRPr/>
            </a:lvl3pPr>
            <a:lvl4pPr indent="-371475" lvl="3" marL="1828800" algn="l">
              <a:lnSpc>
                <a:spcPct val="120000"/>
              </a:lnSpc>
              <a:spcBef>
                <a:spcPts val="500"/>
              </a:spcBef>
              <a:spcAft>
                <a:spcPts val="0"/>
              </a:spcAft>
              <a:buClr>
                <a:schemeClr val="lt1"/>
              </a:buClr>
              <a:buSzPts val="2250"/>
              <a:buChar char="•"/>
              <a:defRPr/>
            </a:lvl4pPr>
            <a:lvl5pPr indent="-371475" lvl="4" marL="2286000" algn="l">
              <a:lnSpc>
                <a:spcPct val="120000"/>
              </a:lnSpc>
              <a:spcBef>
                <a:spcPts val="500"/>
              </a:spcBef>
              <a:spcAft>
                <a:spcPts val="0"/>
              </a:spcAft>
              <a:buClr>
                <a:schemeClr val="lt1"/>
              </a:buClr>
              <a:buSzPts val="2250"/>
              <a:buChar char="•"/>
              <a:defRPr/>
            </a:lvl5pPr>
            <a:lvl6pPr indent="-371475" lvl="5" marL="2743200" algn="l">
              <a:lnSpc>
                <a:spcPct val="120000"/>
              </a:lnSpc>
              <a:spcBef>
                <a:spcPts val="500"/>
              </a:spcBef>
              <a:spcAft>
                <a:spcPts val="0"/>
              </a:spcAft>
              <a:buClr>
                <a:schemeClr val="lt1"/>
              </a:buClr>
              <a:buSzPts val="2250"/>
              <a:buChar char="•"/>
              <a:defRPr/>
            </a:lvl6pPr>
            <a:lvl7pPr indent="-371475" lvl="6" marL="3200400" algn="l">
              <a:lnSpc>
                <a:spcPct val="120000"/>
              </a:lnSpc>
              <a:spcBef>
                <a:spcPts val="500"/>
              </a:spcBef>
              <a:spcAft>
                <a:spcPts val="0"/>
              </a:spcAft>
              <a:buClr>
                <a:schemeClr val="lt1"/>
              </a:buClr>
              <a:buSzPts val="2250"/>
              <a:buChar char="•"/>
              <a:defRPr/>
            </a:lvl7pPr>
            <a:lvl8pPr indent="-371475" lvl="7" marL="3657600" algn="l">
              <a:lnSpc>
                <a:spcPct val="120000"/>
              </a:lnSpc>
              <a:spcBef>
                <a:spcPts val="500"/>
              </a:spcBef>
              <a:spcAft>
                <a:spcPts val="0"/>
              </a:spcAft>
              <a:buClr>
                <a:schemeClr val="lt1"/>
              </a:buClr>
              <a:buSzPts val="2250"/>
              <a:buChar char="•"/>
              <a:defRPr/>
            </a:lvl8pPr>
            <a:lvl9pPr indent="-371475" lvl="8" marL="4114800" algn="l">
              <a:lnSpc>
                <a:spcPct val="120000"/>
              </a:lnSpc>
              <a:spcBef>
                <a:spcPts val="500"/>
              </a:spcBef>
              <a:spcAft>
                <a:spcPts val="0"/>
              </a:spcAft>
              <a:buClr>
                <a:schemeClr val="lt1"/>
              </a:buClr>
              <a:buSzPts val="2250"/>
              <a:buChar char="•"/>
              <a:defRPr/>
            </a:lvl9pPr>
          </a:lstStyle>
          <a:p/>
        </p:txBody>
      </p:sp>
      <p:sp>
        <p:nvSpPr>
          <p:cNvPr id="154" name="Google Shape;154;p10"/>
          <p:cNvSpPr txBox="1"/>
          <p:nvPr>
            <p:ph idx="2" type="body"/>
          </p:nvPr>
        </p:nvSpPr>
        <p:spPr>
          <a:xfrm>
            <a:off x="1146705" y="2249486"/>
            <a:ext cx="3856037" cy="3541714"/>
          </a:xfrm>
          <a:prstGeom prst="rect">
            <a:avLst/>
          </a:prstGeom>
          <a:noFill/>
          <a:ln>
            <a:noFill/>
          </a:ln>
        </p:spPr>
        <p:txBody>
          <a:bodyPr anchorCtr="0" anchor="t" bIns="45700" lIns="91425" spcFirstLastPara="1" rIns="91425" wrap="square" tIns="45700">
            <a:normAutofit/>
          </a:bodyPr>
          <a:lstStyle>
            <a:lvl1pPr indent="-228600" lvl="0" marL="457200" algn="l">
              <a:lnSpc>
                <a:spcPct val="120000"/>
              </a:lnSpc>
              <a:spcBef>
                <a:spcPts val="1000"/>
              </a:spcBef>
              <a:spcAft>
                <a:spcPts val="0"/>
              </a:spcAft>
              <a:buClr>
                <a:schemeClr val="lt1"/>
              </a:buClr>
              <a:buSzPts val="2000"/>
              <a:buNone/>
              <a:defRPr sz="1600"/>
            </a:lvl1pPr>
            <a:lvl2pPr indent="-228600" lvl="1" marL="914400" algn="l">
              <a:lnSpc>
                <a:spcPct val="120000"/>
              </a:lnSpc>
              <a:spcBef>
                <a:spcPts val="500"/>
              </a:spcBef>
              <a:spcAft>
                <a:spcPts val="0"/>
              </a:spcAft>
              <a:buClr>
                <a:schemeClr val="lt1"/>
              </a:buClr>
              <a:buSzPts val="1750"/>
              <a:buNone/>
              <a:defRPr sz="1400"/>
            </a:lvl2pPr>
            <a:lvl3pPr indent="-228600" lvl="2" marL="1371600" algn="l">
              <a:lnSpc>
                <a:spcPct val="120000"/>
              </a:lnSpc>
              <a:spcBef>
                <a:spcPts val="500"/>
              </a:spcBef>
              <a:spcAft>
                <a:spcPts val="0"/>
              </a:spcAft>
              <a:buClr>
                <a:schemeClr val="lt1"/>
              </a:buClr>
              <a:buSzPts val="1500"/>
              <a:buNone/>
              <a:defRPr sz="1200"/>
            </a:lvl3pPr>
            <a:lvl4pPr indent="-228600" lvl="3" marL="1828800" algn="l">
              <a:lnSpc>
                <a:spcPct val="120000"/>
              </a:lnSpc>
              <a:spcBef>
                <a:spcPts val="500"/>
              </a:spcBef>
              <a:spcAft>
                <a:spcPts val="0"/>
              </a:spcAft>
              <a:buClr>
                <a:schemeClr val="lt1"/>
              </a:buClr>
              <a:buSzPts val="1250"/>
              <a:buNone/>
              <a:defRPr sz="1000"/>
            </a:lvl4pPr>
            <a:lvl5pPr indent="-228600" lvl="4" marL="2286000" algn="l">
              <a:lnSpc>
                <a:spcPct val="120000"/>
              </a:lnSpc>
              <a:spcBef>
                <a:spcPts val="500"/>
              </a:spcBef>
              <a:spcAft>
                <a:spcPts val="0"/>
              </a:spcAft>
              <a:buClr>
                <a:schemeClr val="lt1"/>
              </a:buClr>
              <a:buSzPts val="1250"/>
              <a:buNone/>
              <a:defRPr sz="1000"/>
            </a:lvl5pPr>
            <a:lvl6pPr indent="-228600" lvl="5" marL="2743200" algn="l">
              <a:lnSpc>
                <a:spcPct val="120000"/>
              </a:lnSpc>
              <a:spcBef>
                <a:spcPts val="500"/>
              </a:spcBef>
              <a:spcAft>
                <a:spcPts val="0"/>
              </a:spcAft>
              <a:buClr>
                <a:schemeClr val="lt1"/>
              </a:buClr>
              <a:buSzPts val="1250"/>
              <a:buNone/>
              <a:defRPr sz="1000"/>
            </a:lvl6pPr>
            <a:lvl7pPr indent="-228600" lvl="6" marL="3200400" algn="l">
              <a:lnSpc>
                <a:spcPct val="120000"/>
              </a:lnSpc>
              <a:spcBef>
                <a:spcPts val="500"/>
              </a:spcBef>
              <a:spcAft>
                <a:spcPts val="0"/>
              </a:spcAft>
              <a:buClr>
                <a:schemeClr val="lt1"/>
              </a:buClr>
              <a:buSzPts val="1250"/>
              <a:buNone/>
              <a:defRPr sz="1000"/>
            </a:lvl7pPr>
            <a:lvl8pPr indent="-228600" lvl="7" marL="3657600" algn="l">
              <a:lnSpc>
                <a:spcPct val="120000"/>
              </a:lnSpc>
              <a:spcBef>
                <a:spcPts val="500"/>
              </a:spcBef>
              <a:spcAft>
                <a:spcPts val="0"/>
              </a:spcAft>
              <a:buClr>
                <a:schemeClr val="lt1"/>
              </a:buClr>
              <a:buSzPts val="1250"/>
              <a:buNone/>
              <a:defRPr sz="1000"/>
            </a:lvl8pPr>
            <a:lvl9pPr indent="-228600" lvl="8" marL="4114800" algn="l">
              <a:lnSpc>
                <a:spcPct val="120000"/>
              </a:lnSpc>
              <a:spcBef>
                <a:spcPts val="500"/>
              </a:spcBef>
              <a:spcAft>
                <a:spcPts val="0"/>
              </a:spcAft>
              <a:buClr>
                <a:schemeClr val="lt1"/>
              </a:buClr>
              <a:buSzPts val="1250"/>
              <a:buNone/>
              <a:defRPr sz="1000"/>
            </a:lvl9pPr>
          </a:lstStyle>
          <a:p/>
        </p:txBody>
      </p:sp>
      <p:sp>
        <p:nvSpPr>
          <p:cNvPr id="155" name="Google Shape;155;p10"/>
          <p:cNvSpPr txBox="1"/>
          <p:nvPr>
            <p:ph idx="10" type="dt"/>
          </p:nvPr>
        </p:nvSpPr>
        <p:spPr>
          <a:xfrm>
            <a:off x="7456921" y="5883276"/>
            <a:ext cx="274320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6" name="Google Shape;156;p10"/>
          <p:cNvSpPr txBox="1"/>
          <p:nvPr>
            <p:ph idx="11" type="ftr"/>
          </p:nvPr>
        </p:nvSpPr>
        <p:spPr>
          <a:xfrm>
            <a:off x="1141411" y="5883275"/>
            <a:ext cx="6239309"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7" name="Google Shape;157;p10"/>
          <p:cNvSpPr txBox="1"/>
          <p:nvPr>
            <p:ph idx="12" type="sldNum"/>
          </p:nvPr>
        </p:nvSpPr>
        <p:spPr>
          <a:xfrm>
            <a:off x="10276321" y="5883274"/>
            <a:ext cx="771089"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1pPr>
            <a:lvl2pPr indent="0" lvl="1"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2pPr>
            <a:lvl3pPr indent="0" lvl="2"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3pPr>
            <a:lvl4pPr indent="0" lvl="3"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4pPr>
            <a:lvl5pPr indent="0" lvl="4"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5pPr>
            <a:lvl6pPr indent="0" lvl="5"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6pPr>
            <a:lvl7pPr indent="0" lvl="6"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7pPr>
            <a:lvl8pPr indent="0" lvl="7"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8pPr>
            <a:lvl9pPr indent="0" lvl="8"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type="picTx">
  <p:cSld name="PICTURE_WITH_CAPTION_TEXT">
    <p:spTree>
      <p:nvGrpSpPr>
        <p:cNvPr id="158" name="Shape 158"/>
        <p:cNvGrpSpPr/>
        <p:nvPr/>
      </p:nvGrpSpPr>
      <p:grpSpPr>
        <a:xfrm>
          <a:off x="0" y="0"/>
          <a:ext cx="0" cy="0"/>
          <a:chOff x="0" y="0"/>
          <a:chExt cx="0" cy="0"/>
        </a:xfrm>
      </p:grpSpPr>
      <p:sp>
        <p:nvSpPr>
          <p:cNvPr id="159" name="Google Shape;159;p11"/>
          <p:cNvSpPr txBox="1"/>
          <p:nvPr>
            <p:ph type="title"/>
          </p:nvPr>
        </p:nvSpPr>
        <p:spPr>
          <a:xfrm>
            <a:off x="1141413" y="609600"/>
            <a:ext cx="5934508" cy="1639886"/>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3200"/>
              <a:buFont typeface="Twentieth Century"/>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0" name="Google Shape;160;p11"/>
          <p:cNvSpPr/>
          <p:nvPr>
            <p:ph idx="2" type="pic"/>
          </p:nvPr>
        </p:nvSpPr>
        <p:spPr>
          <a:xfrm>
            <a:off x="7380721" y="609601"/>
            <a:ext cx="3666690" cy="5181599"/>
          </a:xfrm>
          <a:prstGeom prst="round2DiagRect">
            <a:avLst>
              <a:gd fmla="val 5608" name="adj1"/>
              <a:gd fmla="val 0" name="adj2"/>
            </a:avLst>
          </a:prstGeom>
          <a:noFill/>
          <a:ln cap="sq" cmpd="sng" w="19050">
            <a:solidFill>
              <a:srgbClr val="B3FFFF">
                <a:alpha val="60000"/>
              </a:srgbClr>
            </a:solidFill>
            <a:prstDash val="solid"/>
            <a:miter lim="800000"/>
            <a:headEnd len="sm" w="sm" type="none"/>
            <a:tailEnd len="sm" w="sm" type="none"/>
          </a:ln>
          <a:effectLst>
            <a:outerShdw blurRad="88900" rotWithShape="0" algn="t" dir="5400000" dist="38100">
              <a:srgbClr val="000000">
                <a:alpha val="40000"/>
              </a:srgbClr>
            </a:outerShdw>
          </a:effectLst>
        </p:spPr>
        <p:txBody>
          <a:bodyPr anchorCtr="0" anchor="t" bIns="45700" lIns="91425" spcFirstLastPara="1" rIns="91425" wrap="square" tIns="45700">
            <a:normAutofit/>
          </a:bodyPr>
          <a:lstStyle>
            <a:lvl1pPr lvl="0" marR="0" rtl="0" algn="l">
              <a:lnSpc>
                <a:spcPct val="120000"/>
              </a:lnSpc>
              <a:spcBef>
                <a:spcPts val="1000"/>
              </a:spcBef>
              <a:spcAft>
                <a:spcPts val="0"/>
              </a:spcAft>
              <a:buClr>
                <a:schemeClr val="lt1"/>
              </a:buClr>
              <a:buSzPts val="4000"/>
              <a:buFont typeface="Arial"/>
              <a:buNone/>
              <a:defRPr b="0" i="0" sz="3200" u="none" cap="none" strike="noStrike">
                <a:solidFill>
                  <a:schemeClr val="lt1"/>
                </a:solidFill>
                <a:latin typeface="Twentieth Century"/>
                <a:ea typeface="Twentieth Century"/>
                <a:cs typeface="Twentieth Century"/>
                <a:sym typeface="Twentieth Century"/>
              </a:defRPr>
            </a:lvl1pPr>
            <a:lvl2pPr lvl="1" marR="0" rtl="0" algn="l">
              <a:lnSpc>
                <a:spcPct val="120000"/>
              </a:lnSpc>
              <a:spcBef>
                <a:spcPts val="500"/>
              </a:spcBef>
              <a:spcAft>
                <a:spcPts val="0"/>
              </a:spcAft>
              <a:buClr>
                <a:schemeClr val="lt1"/>
              </a:buClr>
              <a:buSzPts val="3500"/>
              <a:buFont typeface="Arial"/>
              <a:buNone/>
              <a:defRPr b="0" i="0" sz="2800" u="none" cap="none" strike="noStrike">
                <a:solidFill>
                  <a:schemeClr val="lt1"/>
                </a:solidFill>
                <a:latin typeface="Twentieth Century"/>
                <a:ea typeface="Twentieth Century"/>
                <a:cs typeface="Twentieth Century"/>
                <a:sym typeface="Twentieth Century"/>
              </a:defRPr>
            </a:lvl2pPr>
            <a:lvl3pPr lvl="2" marR="0" rtl="0" algn="l">
              <a:lnSpc>
                <a:spcPct val="120000"/>
              </a:lnSpc>
              <a:spcBef>
                <a:spcPts val="500"/>
              </a:spcBef>
              <a:spcAft>
                <a:spcPts val="0"/>
              </a:spcAft>
              <a:buClr>
                <a:schemeClr val="lt1"/>
              </a:buClr>
              <a:buSzPts val="3000"/>
              <a:buFont typeface="Arial"/>
              <a:buNone/>
              <a:defRPr b="0" i="0" sz="2400" u="none" cap="none" strike="noStrike">
                <a:solidFill>
                  <a:schemeClr val="lt1"/>
                </a:solidFill>
                <a:latin typeface="Twentieth Century"/>
                <a:ea typeface="Twentieth Century"/>
                <a:cs typeface="Twentieth Century"/>
                <a:sym typeface="Twentieth Century"/>
              </a:defRPr>
            </a:lvl3pPr>
            <a:lvl4pPr lvl="3" marR="0" rtl="0" algn="l">
              <a:lnSpc>
                <a:spcPct val="120000"/>
              </a:lnSpc>
              <a:spcBef>
                <a:spcPts val="500"/>
              </a:spcBef>
              <a:spcAft>
                <a:spcPts val="0"/>
              </a:spcAft>
              <a:buClr>
                <a:schemeClr val="lt1"/>
              </a:buClr>
              <a:buSzPts val="2500"/>
              <a:buFont typeface="Arial"/>
              <a:buNone/>
              <a:defRPr b="0" i="0" sz="2000" u="none" cap="none" strike="noStrike">
                <a:solidFill>
                  <a:schemeClr val="lt1"/>
                </a:solidFill>
                <a:latin typeface="Twentieth Century"/>
                <a:ea typeface="Twentieth Century"/>
                <a:cs typeface="Twentieth Century"/>
                <a:sym typeface="Twentieth Century"/>
              </a:defRPr>
            </a:lvl4pPr>
            <a:lvl5pPr lvl="4" marR="0" rtl="0" algn="l">
              <a:lnSpc>
                <a:spcPct val="120000"/>
              </a:lnSpc>
              <a:spcBef>
                <a:spcPts val="500"/>
              </a:spcBef>
              <a:spcAft>
                <a:spcPts val="0"/>
              </a:spcAft>
              <a:buClr>
                <a:schemeClr val="lt1"/>
              </a:buClr>
              <a:buSzPts val="2500"/>
              <a:buFont typeface="Arial"/>
              <a:buNone/>
              <a:defRPr b="0" i="0" sz="2000" u="none" cap="none" strike="noStrike">
                <a:solidFill>
                  <a:schemeClr val="lt1"/>
                </a:solidFill>
                <a:latin typeface="Twentieth Century"/>
                <a:ea typeface="Twentieth Century"/>
                <a:cs typeface="Twentieth Century"/>
                <a:sym typeface="Twentieth Century"/>
              </a:defRPr>
            </a:lvl5pPr>
            <a:lvl6pPr lvl="5" marR="0" rtl="0" algn="l">
              <a:lnSpc>
                <a:spcPct val="120000"/>
              </a:lnSpc>
              <a:spcBef>
                <a:spcPts val="500"/>
              </a:spcBef>
              <a:spcAft>
                <a:spcPts val="0"/>
              </a:spcAft>
              <a:buClr>
                <a:schemeClr val="lt1"/>
              </a:buClr>
              <a:buSzPts val="2500"/>
              <a:buFont typeface="Arial"/>
              <a:buNone/>
              <a:defRPr b="0" i="0" sz="2000" u="none" cap="none" strike="noStrike">
                <a:solidFill>
                  <a:schemeClr val="lt1"/>
                </a:solidFill>
                <a:latin typeface="Twentieth Century"/>
                <a:ea typeface="Twentieth Century"/>
                <a:cs typeface="Twentieth Century"/>
                <a:sym typeface="Twentieth Century"/>
              </a:defRPr>
            </a:lvl6pPr>
            <a:lvl7pPr lvl="6" marR="0" rtl="0" algn="l">
              <a:lnSpc>
                <a:spcPct val="120000"/>
              </a:lnSpc>
              <a:spcBef>
                <a:spcPts val="500"/>
              </a:spcBef>
              <a:spcAft>
                <a:spcPts val="0"/>
              </a:spcAft>
              <a:buClr>
                <a:schemeClr val="lt1"/>
              </a:buClr>
              <a:buSzPts val="2500"/>
              <a:buFont typeface="Arial"/>
              <a:buNone/>
              <a:defRPr b="0" i="0" sz="2000" u="none" cap="none" strike="noStrike">
                <a:solidFill>
                  <a:schemeClr val="lt1"/>
                </a:solidFill>
                <a:latin typeface="Twentieth Century"/>
                <a:ea typeface="Twentieth Century"/>
                <a:cs typeface="Twentieth Century"/>
                <a:sym typeface="Twentieth Century"/>
              </a:defRPr>
            </a:lvl7pPr>
            <a:lvl8pPr lvl="7" marR="0" rtl="0" algn="l">
              <a:lnSpc>
                <a:spcPct val="120000"/>
              </a:lnSpc>
              <a:spcBef>
                <a:spcPts val="500"/>
              </a:spcBef>
              <a:spcAft>
                <a:spcPts val="0"/>
              </a:spcAft>
              <a:buClr>
                <a:schemeClr val="lt1"/>
              </a:buClr>
              <a:buSzPts val="2500"/>
              <a:buFont typeface="Arial"/>
              <a:buNone/>
              <a:defRPr b="0" i="0" sz="2000" u="none" cap="none" strike="noStrike">
                <a:solidFill>
                  <a:schemeClr val="lt1"/>
                </a:solidFill>
                <a:latin typeface="Twentieth Century"/>
                <a:ea typeface="Twentieth Century"/>
                <a:cs typeface="Twentieth Century"/>
                <a:sym typeface="Twentieth Century"/>
              </a:defRPr>
            </a:lvl8pPr>
            <a:lvl9pPr lvl="8" marR="0" rtl="0" algn="l">
              <a:lnSpc>
                <a:spcPct val="120000"/>
              </a:lnSpc>
              <a:spcBef>
                <a:spcPts val="500"/>
              </a:spcBef>
              <a:spcAft>
                <a:spcPts val="0"/>
              </a:spcAft>
              <a:buClr>
                <a:schemeClr val="lt1"/>
              </a:buClr>
              <a:buSzPts val="2500"/>
              <a:buFont typeface="Arial"/>
              <a:buNone/>
              <a:defRPr b="0" i="0" sz="2000" u="none" cap="none" strike="noStrike">
                <a:solidFill>
                  <a:schemeClr val="lt1"/>
                </a:solidFill>
                <a:latin typeface="Twentieth Century"/>
                <a:ea typeface="Twentieth Century"/>
                <a:cs typeface="Twentieth Century"/>
                <a:sym typeface="Twentieth Century"/>
              </a:defRPr>
            </a:lvl9pPr>
          </a:lstStyle>
          <a:p/>
        </p:txBody>
      </p:sp>
      <p:sp>
        <p:nvSpPr>
          <p:cNvPr id="161" name="Google Shape;161;p11"/>
          <p:cNvSpPr txBox="1"/>
          <p:nvPr>
            <p:ph idx="1" type="body"/>
          </p:nvPr>
        </p:nvSpPr>
        <p:spPr>
          <a:xfrm>
            <a:off x="1141410" y="2249486"/>
            <a:ext cx="5934511" cy="3541714"/>
          </a:xfrm>
          <a:prstGeom prst="rect">
            <a:avLst/>
          </a:prstGeom>
          <a:noFill/>
          <a:ln>
            <a:noFill/>
          </a:ln>
        </p:spPr>
        <p:txBody>
          <a:bodyPr anchorCtr="0" anchor="t" bIns="45700" lIns="91425" spcFirstLastPara="1" rIns="91425" wrap="square" tIns="45700">
            <a:normAutofit/>
          </a:bodyPr>
          <a:lstStyle>
            <a:lvl1pPr indent="-228600" lvl="0" marL="457200" algn="l">
              <a:lnSpc>
                <a:spcPct val="120000"/>
              </a:lnSpc>
              <a:spcBef>
                <a:spcPts val="1000"/>
              </a:spcBef>
              <a:spcAft>
                <a:spcPts val="0"/>
              </a:spcAft>
              <a:buClr>
                <a:schemeClr val="lt1"/>
              </a:buClr>
              <a:buSzPts val="2000"/>
              <a:buNone/>
              <a:defRPr sz="1600"/>
            </a:lvl1pPr>
            <a:lvl2pPr indent="-228600" lvl="1" marL="914400" algn="l">
              <a:lnSpc>
                <a:spcPct val="120000"/>
              </a:lnSpc>
              <a:spcBef>
                <a:spcPts val="500"/>
              </a:spcBef>
              <a:spcAft>
                <a:spcPts val="0"/>
              </a:spcAft>
              <a:buClr>
                <a:schemeClr val="lt1"/>
              </a:buClr>
              <a:buSzPts val="1750"/>
              <a:buNone/>
              <a:defRPr sz="1400"/>
            </a:lvl2pPr>
            <a:lvl3pPr indent="-228600" lvl="2" marL="1371600" algn="l">
              <a:lnSpc>
                <a:spcPct val="120000"/>
              </a:lnSpc>
              <a:spcBef>
                <a:spcPts val="500"/>
              </a:spcBef>
              <a:spcAft>
                <a:spcPts val="0"/>
              </a:spcAft>
              <a:buClr>
                <a:schemeClr val="lt1"/>
              </a:buClr>
              <a:buSzPts val="1500"/>
              <a:buNone/>
              <a:defRPr sz="1200"/>
            </a:lvl3pPr>
            <a:lvl4pPr indent="-228600" lvl="3" marL="1828800" algn="l">
              <a:lnSpc>
                <a:spcPct val="120000"/>
              </a:lnSpc>
              <a:spcBef>
                <a:spcPts val="500"/>
              </a:spcBef>
              <a:spcAft>
                <a:spcPts val="0"/>
              </a:spcAft>
              <a:buClr>
                <a:schemeClr val="lt1"/>
              </a:buClr>
              <a:buSzPts val="1250"/>
              <a:buNone/>
              <a:defRPr sz="1000"/>
            </a:lvl4pPr>
            <a:lvl5pPr indent="-228600" lvl="4" marL="2286000" algn="l">
              <a:lnSpc>
                <a:spcPct val="120000"/>
              </a:lnSpc>
              <a:spcBef>
                <a:spcPts val="500"/>
              </a:spcBef>
              <a:spcAft>
                <a:spcPts val="0"/>
              </a:spcAft>
              <a:buClr>
                <a:schemeClr val="lt1"/>
              </a:buClr>
              <a:buSzPts val="1250"/>
              <a:buNone/>
              <a:defRPr sz="1000"/>
            </a:lvl5pPr>
            <a:lvl6pPr indent="-228600" lvl="5" marL="2743200" algn="l">
              <a:lnSpc>
                <a:spcPct val="120000"/>
              </a:lnSpc>
              <a:spcBef>
                <a:spcPts val="500"/>
              </a:spcBef>
              <a:spcAft>
                <a:spcPts val="0"/>
              </a:spcAft>
              <a:buClr>
                <a:schemeClr val="lt1"/>
              </a:buClr>
              <a:buSzPts val="1250"/>
              <a:buNone/>
              <a:defRPr sz="1000"/>
            </a:lvl6pPr>
            <a:lvl7pPr indent="-228600" lvl="6" marL="3200400" algn="l">
              <a:lnSpc>
                <a:spcPct val="120000"/>
              </a:lnSpc>
              <a:spcBef>
                <a:spcPts val="500"/>
              </a:spcBef>
              <a:spcAft>
                <a:spcPts val="0"/>
              </a:spcAft>
              <a:buClr>
                <a:schemeClr val="lt1"/>
              </a:buClr>
              <a:buSzPts val="1250"/>
              <a:buNone/>
              <a:defRPr sz="1000"/>
            </a:lvl7pPr>
            <a:lvl8pPr indent="-228600" lvl="7" marL="3657600" algn="l">
              <a:lnSpc>
                <a:spcPct val="120000"/>
              </a:lnSpc>
              <a:spcBef>
                <a:spcPts val="500"/>
              </a:spcBef>
              <a:spcAft>
                <a:spcPts val="0"/>
              </a:spcAft>
              <a:buClr>
                <a:schemeClr val="lt1"/>
              </a:buClr>
              <a:buSzPts val="1250"/>
              <a:buNone/>
              <a:defRPr sz="1000"/>
            </a:lvl8pPr>
            <a:lvl9pPr indent="-228600" lvl="8" marL="4114800" algn="l">
              <a:lnSpc>
                <a:spcPct val="120000"/>
              </a:lnSpc>
              <a:spcBef>
                <a:spcPts val="500"/>
              </a:spcBef>
              <a:spcAft>
                <a:spcPts val="0"/>
              </a:spcAft>
              <a:buClr>
                <a:schemeClr val="lt1"/>
              </a:buClr>
              <a:buSzPts val="1250"/>
              <a:buNone/>
              <a:defRPr sz="1000"/>
            </a:lvl9pPr>
          </a:lstStyle>
          <a:p/>
        </p:txBody>
      </p:sp>
      <p:sp>
        <p:nvSpPr>
          <p:cNvPr id="162" name="Google Shape;162;p11"/>
          <p:cNvSpPr txBox="1"/>
          <p:nvPr>
            <p:ph idx="10" type="dt"/>
          </p:nvPr>
        </p:nvSpPr>
        <p:spPr>
          <a:xfrm>
            <a:off x="7456921" y="5883276"/>
            <a:ext cx="274320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3" name="Google Shape;163;p11"/>
          <p:cNvSpPr txBox="1"/>
          <p:nvPr>
            <p:ph idx="11" type="ftr"/>
          </p:nvPr>
        </p:nvSpPr>
        <p:spPr>
          <a:xfrm>
            <a:off x="1141411" y="5883275"/>
            <a:ext cx="6239309"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4" name="Google Shape;164;p11"/>
          <p:cNvSpPr txBox="1"/>
          <p:nvPr>
            <p:ph idx="12" type="sldNum"/>
          </p:nvPr>
        </p:nvSpPr>
        <p:spPr>
          <a:xfrm>
            <a:off x="10276321" y="5883274"/>
            <a:ext cx="771089"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1pPr>
            <a:lvl2pPr indent="0" lvl="1"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2pPr>
            <a:lvl3pPr indent="0" lvl="2"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3pPr>
            <a:lvl4pPr indent="0" lvl="3"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4pPr>
            <a:lvl5pPr indent="0" lvl="4"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5pPr>
            <a:lvl6pPr indent="0" lvl="5"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6pPr>
            <a:lvl7pPr indent="0" lvl="6"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7pPr>
            <a:lvl8pPr indent="0" lvl="7"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8pPr>
            <a:lvl9pPr indent="0" lvl="8"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theme" Target="../theme/theme2.xml"/><Relationship Id="rId11" Type="http://schemas.openxmlformats.org/officeDocument/2006/relationships/slideLayout" Target="../slideLayouts/slideLayout9.xml"/><Relationship Id="rId10" Type="http://schemas.openxmlformats.org/officeDocument/2006/relationships/slideLayout" Target="../slideLayouts/slideLayout8.xml"/><Relationship Id="rId13" Type="http://schemas.openxmlformats.org/officeDocument/2006/relationships/slideLayout" Target="../slideLayouts/slideLayout11.xml"/><Relationship Id="rId12" Type="http://schemas.openxmlformats.org/officeDocument/2006/relationships/slideLayout" Target="../slideLayouts/slideLayout10.xml"/><Relationship Id="rId1" Type="http://schemas.openxmlformats.org/officeDocument/2006/relationships/image" Target="../media/image2.png"/><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slideLayout" Target="../slideLayouts/slideLayout2.xml"/><Relationship Id="rId9" Type="http://schemas.openxmlformats.org/officeDocument/2006/relationships/slideLayout" Target="../slideLayouts/slideLayout7.xml"/><Relationship Id="rId15" Type="http://schemas.openxmlformats.org/officeDocument/2006/relationships/slideLayout" Target="../slideLayouts/slideLayout13.xml"/><Relationship Id="rId14" Type="http://schemas.openxmlformats.org/officeDocument/2006/relationships/slideLayout" Target="../slideLayouts/slideLayout12.xml"/><Relationship Id="rId17" Type="http://schemas.openxmlformats.org/officeDocument/2006/relationships/slideLayout" Target="../slideLayouts/slideLayout15.xml"/><Relationship Id="rId16" Type="http://schemas.openxmlformats.org/officeDocument/2006/relationships/slideLayout" Target="../slideLayouts/slideLayout14.xml"/><Relationship Id="rId5" Type="http://schemas.openxmlformats.org/officeDocument/2006/relationships/slideLayout" Target="../slideLayouts/slideLayout3.xml"/><Relationship Id="rId19" Type="http://schemas.openxmlformats.org/officeDocument/2006/relationships/slideLayout" Target="../slideLayouts/slideLayout17.xml"/><Relationship Id="rId6" Type="http://schemas.openxmlformats.org/officeDocument/2006/relationships/slideLayout" Target="../slideLayouts/slideLayout4.xml"/><Relationship Id="rId18" Type="http://schemas.openxmlformats.org/officeDocument/2006/relationships/slideLayout" Target="../slideLayouts/slideLayout16.xml"/><Relationship Id="rId7" Type="http://schemas.openxmlformats.org/officeDocument/2006/relationships/slideLayout" Target="../slideLayouts/slideLayout5.xml"/><Relationship Id="rId8"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1">
            <a:alphaModFix/>
          </a:blip>
          <a:stretch>
            <a:fillRect/>
          </a:stretch>
        </a:blipFill>
      </p:bgPr>
    </p:bg>
    <p:spTree>
      <p:nvGrpSpPr>
        <p:cNvPr id="5" name="Shape 5"/>
        <p:cNvGrpSpPr/>
        <p:nvPr/>
      </p:nvGrpSpPr>
      <p:grpSpPr>
        <a:xfrm>
          <a:off x="0" y="0"/>
          <a:ext cx="0" cy="0"/>
          <a:chOff x="0" y="0"/>
          <a:chExt cx="0" cy="0"/>
        </a:xfrm>
      </p:grpSpPr>
      <p:pic>
        <p:nvPicPr>
          <p:cNvPr descr="\\DROBO-FS\QuickDrops\JB\PPTX NG\Droplets\LightingOverlay.png" id="6" name="Google Shape;6;p2"/>
          <p:cNvPicPr preferRelativeResize="0"/>
          <p:nvPr/>
        </p:nvPicPr>
        <p:blipFill rotWithShape="1">
          <a:blip r:embed="rId2">
            <a:alphaModFix amt="30000"/>
          </a:blip>
          <a:srcRect b="0" l="0" r="0" t="0"/>
          <a:stretch/>
        </p:blipFill>
        <p:spPr>
          <a:xfrm>
            <a:off x="0" y="-1"/>
            <a:ext cx="12192003" cy="6858001"/>
          </a:xfrm>
          <a:prstGeom prst="rect">
            <a:avLst/>
          </a:prstGeom>
          <a:noFill/>
          <a:ln>
            <a:noFill/>
          </a:ln>
        </p:spPr>
      </p:pic>
      <p:grpSp>
        <p:nvGrpSpPr>
          <p:cNvPr id="7" name="Google Shape;7;p2"/>
          <p:cNvGrpSpPr/>
          <p:nvPr/>
        </p:nvGrpSpPr>
        <p:grpSpPr>
          <a:xfrm>
            <a:off x="-14288" y="0"/>
            <a:ext cx="12053888" cy="6858001"/>
            <a:chOff x="-14288" y="0"/>
            <a:chExt cx="12053888" cy="6858001"/>
          </a:xfrm>
        </p:grpSpPr>
        <p:grpSp>
          <p:nvGrpSpPr>
            <p:cNvPr id="8" name="Google Shape;8;p2"/>
            <p:cNvGrpSpPr/>
            <p:nvPr/>
          </p:nvGrpSpPr>
          <p:grpSpPr>
            <a:xfrm>
              <a:off x="-14288" y="0"/>
              <a:ext cx="1220788" cy="6858001"/>
              <a:chOff x="-14288" y="0"/>
              <a:chExt cx="1220788" cy="6858001"/>
            </a:xfrm>
          </p:grpSpPr>
          <p:sp>
            <p:nvSpPr>
              <p:cNvPr id="9" name="Google Shape;9;p2"/>
              <p:cNvSpPr/>
              <p:nvPr/>
            </p:nvSpPr>
            <p:spPr>
              <a:xfrm>
                <a:off x="114300" y="4763"/>
                <a:ext cx="23813" cy="2181225"/>
              </a:xfrm>
              <a:prstGeom prst="rect">
                <a:avLst/>
              </a:pr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 name="Google Shape;10;p2"/>
              <p:cNvSpPr/>
              <p:nvPr/>
            </p:nvSpPr>
            <p:spPr>
              <a:xfrm>
                <a:off x="33337" y="2176463"/>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 name="Google Shape;11;p2"/>
              <p:cNvSpPr/>
              <p:nvPr/>
            </p:nvSpPr>
            <p:spPr>
              <a:xfrm>
                <a:off x="28575" y="4021138"/>
                <a:ext cx="190500"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 name="Google Shape;12;p2"/>
              <p:cNvSpPr/>
              <p:nvPr/>
            </p:nvSpPr>
            <p:spPr>
              <a:xfrm>
                <a:off x="200025" y="4763"/>
                <a:ext cx="369888" cy="1811338"/>
              </a:xfrm>
              <a:custGeom>
                <a:rect b="b" l="l" r="r" t="t"/>
                <a:pathLst>
                  <a:path extrusionOk="0" h="1141" w="233">
                    <a:moveTo>
                      <a:pt x="218" y="1141"/>
                    </a:moveTo>
                    <a:lnTo>
                      <a:pt x="0" y="626"/>
                    </a:lnTo>
                    <a:lnTo>
                      <a:pt x="0" y="0"/>
                    </a:lnTo>
                    <a:lnTo>
                      <a:pt x="15" y="0"/>
                    </a:lnTo>
                    <a:lnTo>
                      <a:pt x="15" y="623"/>
                    </a:lnTo>
                    <a:lnTo>
                      <a:pt x="233" y="1135"/>
                    </a:lnTo>
                    <a:lnTo>
                      <a:pt x="218" y="1141"/>
                    </a:lnTo>
                    <a:close/>
                  </a:path>
                </a:pathLst>
              </a:custGeom>
              <a:gradFill>
                <a:gsLst>
                  <a:gs pos="0">
                    <a:schemeClr val="lt2"/>
                  </a:gs>
                  <a:gs pos="100000">
                    <a:srgbClr val="3B95DE"/>
                  </a:gs>
                </a:gsLst>
                <a:lin ang="5400000" scaled="0"/>
              </a:gradFill>
              <a:ln>
                <a:noFill/>
              </a:ln>
            </p:spPr>
          </p:sp>
          <p:sp>
            <p:nvSpPr>
              <p:cNvPr id="13" name="Google Shape;13;p2"/>
              <p:cNvSpPr/>
              <p:nvPr/>
            </p:nvSpPr>
            <p:spPr>
              <a:xfrm>
                <a:off x="503237" y="1801813"/>
                <a:ext cx="190500" cy="188913"/>
              </a:xfrm>
              <a:custGeom>
                <a:rect b="b" l="l" r="r" t="t"/>
                <a:pathLst>
                  <a:path extrusionOk="0" h="40" w="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 name="Google Shape;14;p2"/>
              <p:cNvSpPr/>
              <p:nvPr/>
            </p:nvSpPr>
            <p:spPr>
              <a:xfrm>
                <a:off x="285750" y="4763"/>
                <a:ext cx="369888" cy="1430338"/>
              </a:xfrm>
              <a:custGeom>
                <a:rect b="b" l="l" r="r" t="t"/>
                <a:pathLst>
                  <a:path extrusionOk="0" h="901" w="233">
                    <a:moveTo>
                      <a:pt x="221" y="901"/>
                    </a:moveTo>
                    <a:lnTo>
                      <a:pt x="0" y="383"/>
                    </a:lnTo>
                    <a:lnTo>
                      <a:pt x="0" y="0"/>
                    </a:lnTo>
                    <a:lnTo>
                      <a:pt x="18" y="0"/>
                    </a:lnTo>
                    <a:lnTo>
                      <a:pt x="18" y="380"/>
                    </a:lnTo>
                    <a:lnTo>
                      <a:pt x="233" y="895"/>
                    </a:lnTo>
                    <a:lnTo>
                      <a:pt x="221" y="901"/>
                    </a:lnTo>
                    <a:close/>
                  </a:path>
                </a:pathLst>
              </a:custGeom>
              <a:gradFill>
                <a:gsLst>
                  <a:gs pos="0">
                    <a:schemeClr val="lt2"/>
                  </a:gs>
                  <a:gs pos="100000">
                    <a:srgbClr val="3B95DE"/>
                  </a:gs>
                </a:gsLst>
                <a:lin ang="5400000" scaled="0"/>
              </a:gradFill>
              <a:ln>
                <a:noFill/>
              </a:ln>
            </p:spPr>
          </p:sp>
          <p:sp>
            <p:nvSpPr>
              <p:cNvPr id="15" name="Google Shape;15;p2"/>
              <p:cNvSpPr/>
              <p:nvPr/>
            </p:nvSpPr>
            <p:spPr>
              <a:xfrm>
                <a:off x="546100" y="0"/>
                <a:ext cx="152400" cy="912813"/>
              </a:xfrm>
              <a:custGeom>
                <a:rect b="b" l="l" r="r" t="t"/>
                <a:pathLst>
                  <a:path extrusionOk="0" h="575" w="96">
                    <a:moveTo>
                      <a:pt x="96" y="575"/>
                    </a:moveTo>
                    <a:lnTo>
                      <a:pt x="78" y="575"/>
                    </a:lnTo>
                    <a:lnTo>
                      <a:pt x="78" y="192"/>
                    </a:lnTo>
                    <a:lnTo>
                      <a:pt x="0" y="6"/>
                    </a:lnTo>
                    <a:lnTo>
                      <a:pt x="15" y="0"/>
                    </a:lnTo>
                    <a:lnTo>
                      <a:pt x="96" y="189"/>
                    </a:lnTo>
                    <a:lnTo>
                      <a:pt x="96" y="575"/>
                    </a:lnTo>
                    <a:close/>
                  </a:path>
                </a:pathLst>
              </a:custGeom>
              <a:gradFill>
                <a:gsLst>
                  <a:gs pos="0">
                    <a:schemeClr val="lt2"/>
                  </a:gs>
                  <a:gs pos="100000">
                    <a:srgbClr val="3B95DE"/>
                  </a:gs>
                </a:gsLst>
                <a:lin ang="5400000" scaled="0"/>
              </a:gradFill>
              <a:ln>
                <a:noFill/>
              </a:ln>
            </p:spPr>
          </p:sp>
          <p:sp>
            <p:nvSpPr>
              <p:cNvPr id="16" name="Google Shape;16;p2"/>
              <p:cNvSpPr/>
              <p:nvPr/>
            </p:nvSpPr>
            <p:spPr>
              <a:xfrm>
                <a:off x="588962" y="1420813"/>
                <a:ext cx="190500" cy="190500"/>
              </a:xfrm>
              <a:custGeom>
                <a:rect b="b" l="l" r="r" t="t"/>
                <a:pathLst>
                  <a:path extrusionOk="0" h="40" w="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 name="Google Shape;17;p2"/>
              <p:cNvSpPr/>
              <p:nvPr/>
            </p:nvSpPr>
            <p:spPr>
              <a:xfrm>
                <a:off x="588962" y="903288"/>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 name="Google Shape;18;p2"/>
              <p:cNvSpPr/>
              <p:nvPr/>
            </p:nvSpPr>
            <p:spPr>
              <a:xfrm>
                <a:off x="641350" y="0"/>
                <a:ext cx="422275" cy="527050"/>
              </a:xfrm>
              <a:custGeom>
                <a:rect b="b" l="l" r="r" t="t"/>
                <a:pathLst>
                  <a:path extrusionOk="0" h="332" w="266">
                    <a:moveTo>
                      <a:pt x="257" y="332"/>
                    </a:moveTo>
                    <a:lnTo>
                      <a:pt x="48" y="123"/>
                    </a:lnTo>
                    <a:lnTo>
                      <a:pt x="0" y="6"/>
                    </a:lnTo>
                    <a:lnTo>
                      <a:pt x="15" y="0"/>
                    </a:lnTo>
                    <a:lnTo>
                      <a:pt x="63" y="114"/>
                    </a:lnTo>
                    <a:lnTo>
                      <a:pt x="266" y="320"/>
                    </a:lnTo>
                    <a:lnTo>
                      <a:pt x="257" y="332"/>
                    </a:lnTo>
                    <a:close/>
                  </a:path>
                </a:pathLst>
              </a:custGeom>
              <a:gradFill>
                <a:gsLst>
                  <a:gs pos="0">
                    <a:schemeClr val="lt2"/>
                  </a:gs>
                  <a:gs pos="100000">
                    <a:srgbClr val="3B95DE"/>
                  </a:gs>
                </a:gsLst>
                <a:lin ang="5400000" scaled="0"/>
              </a:gradFill>
              <a:ln>
                <a:noFill/>
              </a:ln>
            </p:spPr>
          </p:sp>
          <p:sp>
            <p:nvSpPr>
              <p:cNvPr id="19" name="Google Shape;19;p2"/>
              <p:cNvSpPr/>
              <p:nvPr/>
            </p:nvSpPr>
            <p:spPr>
              <a:xfrm>
                <a:off x="1020762" y="488950"/>
                <a:ext cx="161925" cy="147638"/>
              </a:xfrm>
              <a:custGeom>
                <a:rect b="b" l="l" r="r" t="t"/>
                <a:pathLst>
                  <a:path extrusionOk="0" h="31" w="34">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0" name="Google Shape;20;p2"/>
              <p:cNvCxnSpPr/>
              <p:nvPr/>
            </p:nvCxnSpPr>
            <p:spPr>
              <a:xfrm>
                <a:off x="-4763" y="9525"/>
                <a:ext cx="0" cy="0"/>
              </a:xfrm>
              <a:prstGeom prst="straightConnector1">
                <a:avLst/>
              </a:prstGeom>
              <a:gradFill>
                <a:gsLst>
                  <a:gs pos="0">
                    <a:schemeClr val="lt2"/>
                  </a:gs>
                  <a:gs pos="100000">
                    <a:srgbClr val="3B95DE"/>
                  </a:gs>
                </a:gsLst>
                <a:lin ang="5400000" scaled="0"/>
              </a:gradFill>
              <a:ln cap="flat" cmpd="sng" w="9525">
                <a:solidFill>
                  <a:srgbClr val="FFFFFF"/>
                </a:solidFill>
                <a:prstDash val="solid"/>
                <a:miter lim="800000"/>
                <a:headEnd len="sm" w="sm" type="none"/>
                <a:tailEnd len="sm" w="sm" type="none"/>
              </a:ln>
            </p:spPr>
          </p:cxnSp>
          <p:sp>
            <p:nvSpPr>
              <p:cNvPr id="21" name="Google Shape;21;p2"/>
              <p:cNvSpPr/>
              <p:nvPr/>
            </p:nvSpPr>
            <p:spPr>
              <a:xfrm>
                <a:off x="9525" y="1801813"/>
                <a:ext cx="123825" cy="127000"/>
              </a:xfrm>
              <a:custGeom>
                <a:rect b="b" l="l" r="r" t="t"/>
                <a:pathLst>
                  <a:path extrusionOk="0" h="80" w="78">
                    <a:moveTo>
                      <a:pt x="6" y="80"/>
                    </a:moveTo>
                    <a:lnTo>
                      <a:pt x="0" y="71"/>
                    </a:lnTo>
                    <a:lnTo>
                      <a:pt x="69" y="0"/>
                    </a:lnTo>
                    <a:lnTo>
                      <a:pt x="78" y="9"/>
                    </a:lnTo>
                    <a:lnTo>
                      <a:pt x="6" y="80"/>
                    </a:lnTo>
                    <a:close/>
                  </a:path>
                </a:pathLst>
              </a:custGeom>
              <a:gradFill>
                <a:gsLst>
                  <a:gs pos="0">
                    <a:schemeClr val="lt2"/>
                  </a:gs>
                  <a:gs pos="100000">
                    <a:srgbClr val="3B95DE"/>
                  </a:gs>
                </a:gsLst>
                <a:lin ang="5400000" scaled="0"/>
              </a:gradFill>
              <a:ln>
                <a:noFill/>
              </a:ln>
            </p:spPr>
          </p:sp>
          <p:sp>
            <p:nvSpPr>
              <p:cNvPr id="22" name="Google Shape;22;p2"/>
              <p:cNvSpPr/>
              <p:nvPr/>
            </p:nvSpPr>
            <p:spPr>
              <a:xfrm>
                <a:off x="-9525" y="3549650"/>
                <a:ext cx="147638" cy="481013"/>
              </a:xfrm>
              <a:custGeom>
                <a:rect b="b" l="l" r="r" t="t"/>
                <a:pathLst>
                  <a:path extrusionOk="0" h="303" w="93">
                    <a:moveTo>
                      <a:pt x="93" y="303"/>
                    </a:moveTo>
                    <a:lnTo>
                      <a:pt x="78" y="303"/>
                    </a:lnTo>
                    <a:lnTo>
                      <a:pt x="78" y="78"/>
                    </a:lnTo>
                    <a:lnTo>
                      <a:pt x="0" y="12"/>
                    </a:lnTo>
                    <a:lnTo>
                      <a:pt x="12" y="0"/>
                    </a:lnTo>
                    <a:lnTo>
                      <a:pt x="93" y="69"/>
                    </a:lnTo>
                    <a:lnTo>
                      <a:pt x="93" y="303"/>
                    </a:lnTo>
                    <a:close/>
                  </a:path>
                </a:pathLst>
              </a:custGeom>
              <a:gradFill>
                <a:gsLst>
                  <a:gs pos="0">
                    <a:schemeClr val="lt2"/>
                  </a:gs>
                  <a:gs pos="100000">
                    <a:srgbClr val="3B95DE"/>
                  </a:gs>
                </a:gsLst>
                <a:lin ang="5400000" scaled="0"/>
              </a:gradFill>
              <a:ln>
                <a:noFill/>
              </a:ln>
            </p:spPr>
          </p:sp>
          <p:sp>
            <p:nvSpPr>
              <p:cNvPr id="23" name="Google Shape;23;p2"/>
              <p:cNvSpPr/>
              <p:nvPr/>
            </p:nvSpPr>
            <p:spPr>
              <a:xfrm>
                <a:off x="128587" y="1382713"/>
                <a:ext cx="142875" cy="476250"/>
              </a:xfrm>
              <a:custGeom>
                <a:rect b="b" l="l" r="r" t="t"/>
                <a:pathLst>
                  <a:path extrusionOk="0" h="300" w="90">
                    <a:moveTo>
                      <a:pt x="90" y="300"/>
                    </a:moveTo>
                    <a:lnTo>
                      <a:pt x="78" y="300"/>
                    </a:lnTo>
                    <a:lnTo>
                      <a:pt x="78" y="84"/>
                    </a:lnTo>
                    <a:lnTo>
                      <a:pt x="0" y="9"/>
                    </a:lnTo>
                    <a:lnTo>
                      <a:pt x="9" y="0"/>
                    </a:lnTo>
                    <a:lnTo>
                      <a:pt x="90" y="81"/>
                    </a:lnTo>
                    <a:lnTo>
                      <a:pt x="90" y="300"/>
                    </a:lnTo>
                    <a:close/>
                  </a:path>
                </a:pathLst>
              </a:custGeom>
              <a:gradFill>
                <a:gsLst>
                  <a:gs pos="0">
                    <a:schemeClr val="lt2"/>
                  </a:gs>
                  <a:gs pos="100000">
                    <a:srgbClr val="3B95DE"/>
                  </a:gs>
                </a:gsLst>
                <a:lin ang="5400000" scaled="0"/>
              </a:gradFill>
              <a:ln>
                <a:noFill/>
              </a:ln>
            </p:spPr>
          </p:sp>
          <p:sp>
            <p:nvSpPr>
              <p:cNvPr id="24" name="Google Shape;24;p2"/>
              <p:cNvSpPr/>
              <p:nvPr/>
            </p:nvSpPr>
            <p:spPr>
              <a:xfrm>
                <a:off x="204787" y="1849438"/>
                <a:ext cx="114300" cy="107950"/>
              </a:xfrm>
              <a:custGeom>
                <a:rect b="b" l="l" r="r" t="t"/>
                <a:pathLst>
                  <a:path extrusionOk="0" h="23" w="24">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 name="Google Shape;25;p2"/>
              <p:cNvSpPr/>
              <p:nvPr/>
            </p:nvSpPr>
            <p:spPr>
              <a:xfrm>
                <a:off x="133350" y="4662488"/>
                <a:ext cx="23813" cy="2181225"/>
              </a:xfrm>
              <a:prstGeom prst="rect">
                <a:avLst/>
              </a:pr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 name="Google Shape;26;p2"/>
              <p:cNvSpPr/>
              <p:nvPr/>
            </p:nvSpPr>
            <p:spPr>
              <a:xfrm>
                <a:off x="223837" y="5041900"/>
                <a:ext cx="369888" cy="1801813"/>
              </a:xfrm>
              <a:custGeom>
                <a:rect b="b" l="l" r="r" t="t"/>
                <a:pathLst>
                  <a:path extrusionOk="0" h="1135" w="233">
                    <a:moveTo>
                      <a:pt x="15" y="1135"/>
                    </a:moveTo>
                    <a:lnTo>
                      <a:pt x="0" y="1135"/>
                    </a:lnTo>
                    <a:lnTo>
                      <a:pt x="0" y="515"/>
                    </a:lnTo>
                    <a:lnTo>
                      <a:pt x="0" y="512"/>
                    </a:lnTo>
                    <a:lnTo>
                      <a:pt x="218" y="0"/>
                    </a:lnTo>
                    <a:lnTo>
                      <a:pt x="233" y="6"/>
                    </a:lnTo>
                    <a:lnTo>
                      <a:pt x="15" y="518"/>
                    </a:lnTo>
                    <a:lnTo>
                      <a:pt x="15" y="1135"/>
                    </a:lnTo>
                    <a:close/>
                  </a:path>
                </a:pathLst>
              </a:custGeom>
              <a:gradFill>
                <a:gsLst>
                  <a:gs pos="0">
                    <a:schemeClr val="lt2"/>
                  </a:gs>
                  <a:gs pos="100000">
                    <a:srgbClr val="3B95DE"/>
                  </a:gs>
                </a:gsLst>
                <a:lin ang="5400000" scaled="0"/>
              </a:gradFill>
              <a:ln>
                <a:noFill/>
              </a:ln>
            </p:spPr>
          </p:sp>
          <p:sp>
            <p:nvSpPr>
              <p:cNvPr id="27" name="Google Shape;27;p2"/>
              <p:cNvSpPr/>
              <p:nvPr/>
            </p:nvSpPr>
            <p:spPr>
              <a:xfrm>
                <a:off x="52387" y="4481513"/>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 name="Google Shape;28;p2"/>
              <p:cNvSpPr/>
              <p:nvPr/>
            </p:nvSpPr>
            <p:spPr>
              <a:xfrm>
                <a:off x="-14288" y="5627688"/>
                <a:ext cx="85725" cy="1216025"/>
              </a:xfrm>
              <a:custGeom>
                <a:rect b="b" l="l" r="r" t="t"/>
                <a:pathLst>
                  <a:path extrusionOk="0" h="766" w="54">
                    <a:moveTo>
                      <a:pt x="54" y="766"/>
                    </a:moveTo>
                    <a:lnTo>
                      <a:pt x="36" y="766"/>
                    </a:lnTo>
                    <a:lnTo>
                      <a:pt x="36" y="149"/>
                    </a:lnTo>
                    <a:lnTo>
                      <a:pt x="0" y="3"/>
                    </a:lnTo>
                    <a:lnTo>
                      <a:pt x="18" y="0"/>
                    </a:lnTo>
                    <a:lnTo>
                      <a:pt x="54" y="146"/>
                    </a:lnTo>
                    <a:lnTo>
                      <a:pt x="54" y="766"/>
                    </a:lnTo>
                    <a:close/>
                  </a:path>
                </a:pathLst>
              </a:custGeom>
              <a:gradFill>
                <a:gsLst>
                  <a:gs pos="0">
                    <a:schemeClr val="lt2"/>
                  </a:gs>
                  <a:gs pos="100000">
                    <a:srgbClr val="3B95DE"/>
                  </a:gs>
                </a:gsLst>
                <a:lin ang="5400000" scaled="0"/>
              </a:gradFill>
              <a:ln>
                <a:noFill/>
              </a:ln>
            </p:spPr>
          </p:sp>
          <p:sp>
            <p:nvSpPr>
              <p:cNvPr id="29" name="Google Shape;29;p2"/>
              <p:cNvSpPr/>
              <p:nvPr/>
            </p:nvSpPr>
            <p:spPr>
              <a:xfrm>
                <a:off x="527050" y="4867275"/>
                <a:ext cx="190500"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 name="Google Shape;30;p2"/>
              <p:cNvSpPr/>
              <p:nvPr/>
            </p:nvSpPr>
            <p:spPr>
              <a:xfrm>
                <a:off x="309562" y="5422900"/>
                <a:ext cx="374650" cy="1425575"/>
              </a:xfrm>
              <a:custGeom>
                <a:rect b="b" l="l" r="r" t="t"/>
                <a:pathLst>
                  <a:path extrusionOk="0" h="898" w="236">
                    <a:moveTo>
                      <a:pt x="18" y="898"/>
                    </a:moveTo>
                    <a:lnTo>
                      <a:pt x="0" y="898"/>
                    </a:lnTo>
                    <a:lnTo>
                      <a:pt x="0" y="515"/>
                    </a:lnTo>
                    <a:lnTo>
                      <a:pt x="3" y="512"/>
                    </a:lnTo>
                    <a:lnTo>
                      <a:pt x="221" y="0"/>
                    </a:lnTo>
                    <a:lnTo>
                      <a:pt x="236" y="6"/>
                    </a:lnTo>
                    <a:lnTo>
                      <a:pt x="18" y="518"/>
                    </a:lnTo>
                    <a:lnTo>
                      <a:pt x="18" y="898"/>
                    </a:lnTo>
                    <a:close/>
                  </a:path>
                </a:pathLst>
              </a:custGeom>
              <a:gradFill>
                <a:gsLst>
                  <a:gs pos="0">
                    <a:schemeClr val="lt2"/>
                  </a:gs>
                  <a:gs pos="100000">
                    <a:srgbClr val="3B95DE"/>
                  </a:gs>
                </a:gsLst>
                <a:lin ang="5400000" scaled="0"/>
              </a:gradFill>
              <a:ln>
                <a:noFill/>
              </a:ln>
            </p:spPr>
          </p:sp>
          <p:sp>
            <p:nvSpPr>
              <p:cNvPr id="31" name="Google Shape;31;p2"/>
              <p:cNvSpPr/>
              <p:nvPr/>
            </p:nvSpPr>
            <p:spPr>
              <a:xfrm>
                <a:off x="569912" y="5945188"/>
                <a:ext cx="152400" cy="912813"/>
              </a:xfrm>
              <a:custGeom>
                <a:rect b="b" l="l" r="r" t="t"/>
                <a:pathLst>
                  <a:path extrusionOk="0" h="575" w="96">
                    <a:moveTo>
                      <a:pt x="15" y="575"/>
                    </a:moveTo>
                    <a:lnTo>
                      <a:pt x="0" y="569"/>
                    </a:lnTo>
                    <a:lnTo>
                      <a:pt x="81" y="383"/>
                    </a:lnTo>
                    <a:lnTo>
                      <a:pt x="81" y="0"/>
                    </a:lnTo>
                    <a:lnTo>
                      <a:pt x="96" y="0"/>
                    </a:lnTo>
                    <a:lnTo>
                      <a:pt x="96" y="386"/>
                    </a:lnTo>
                    <a:lnTo>
                      <a:pt x="15" y="575"/>
                    </a:lnTo>
                    <a:close/>
                  </a:path>
                </a:pathLst>
              </a:custGeom>
              <a:gradFill>
                <a:gsLst>
                  <a:gs pos="0">
                    <a:schemeClr val="lt2"/>
                  </a:gs>
                  <a:gs pos="100000">
                    <a:srgbClr val="3B95DE"/>
                  </a:gs>
                </a:gsLst>
                <a:lin ang="5400000" scaled="0"/>
              </a:gradFill>
              <a:ln>
                <a:noFill/>
              </a:ln>
            </p:spPr>
          </p:sp>
          <p:sp>
            <p:nvSpPr>
              <p:cNvPr id="32" name="Google Shape;32;p2"/>
              <p:cNvSpPr/>
              <p:nvPr/>
            </p:nvSpPr>
            <p:spPr>
              <a:xfrm>
                <a:off x="612775" y="5246688"/>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 name="Google Shape;33;p2"/>
              <p:cNvSpPr/>
              <p:nvPr/>
            </p:nvSpPr>
            <p:spPr>
              <a:xfrm>
                <a:off x="612775" y="5764213"/>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 name="Google Shape;34;p2"/>
              <p:cNvSpPr/>
              <p:nvPr/>
            </p:nvSpPr>
            <p:spPr>
              <a:xfrm>
                <a:off x="669925" y="6330950"/>
                <a:ext cx="417513" cy="517525"/>
              </a:xfrm>
              <a:custGeom>
                <a:rect b="b" l="l" r="r" t="t"/>
                <a:pathLst>
                  <a:path extrusionOk="0" h="326" w="263">
                    <a:moveTo>
                      <a:pt x="15" y="326"/>
                    </a:moveTo>
                    <a:lnTo>
                      <a:pt x="0" y="320"/>
                    </a:lnTo>
                    <a:lnTo>
                      <a:pt x="45" y="206"/>
                    </a:lnTo>
                    <a:lnTo>
                      <a:pt x="48" y="206"/>
                    </a:lnTo>
                    <a:lnTo>
                      <a:pt x="254" y="0"/>
                    </a:lnTo>
                    <a:lnTo>
                      <a:pt x="263" y="12"/>
                    </a:lnTo>
                    <a:lnTo>
                      <a:pt x="60" y="215"/>
                    </a:lnTo>
                    <a:lnTo>
                      <a:pt x="15" y="326"/>
                    </a:lnTo>
                    <a:close/>
                  </a:path>
                </a:pathLst>
              </a:custGeom>
              <a:gradFill>
                <a:gsLst>
                  <a:gs pos="0">
                    <a:schemeClr val="lt2"/>
                  </a:gs>
                  <a:gs pos="100000">
                    <a:srgbClr val="3B95DE"/>
                  </a:gs>
                </a:gsLst>
                <a:lin ang="5400000" scaled="0"/>
              </a:gradFill>
              <a:ln>
                <a:noFill/>
              </a:ln>
            </p:spPr>
          </p:sp>
          <p:sp>
            <p:nvSpPr>
              <p:cNvPr id="35" name="Google Shape;35;p2"/>
              <p:cNvSpPr/>
              <p:nvPr/>
            </p:nvSpPr>
            <p:spPr>
              <a:xfrm>
                <a:off x="1049337" y="6221413"/>
                <a:ext cx="157163" cy="147638"/>
              </a:xfrm>
              <a:custGeom>
                <a:rect b="b" l="l" r="r" t="t"/>
                <a:pathLst>
                  <a:path extrusionOk="0" h="31" w="33">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6" name="Google Shape;36;p2"/>
            <p:cNvGrpSpPr/>
            <p:nvPr/>
          </p:nvGrpSpPr>
          <p:grpSpPr>
            <a:xfrm>
              <a:off x="11364912" y="0"/>
              <a:ext cx="674688" cy="6848476"/>
              <a:chOff x="11364912" y="0"/>
              <a:chExt cx="674688" cy="6848476"/>
            </a:xfrm>
          </p:grpSpPr>
          <p:sp>
            <p:nvSpPr>
              <p:cNvPr id="37" name="Google Shape;37;p2"/>
              <p:cNvSpPr/>
              <p:nvPr/>
            </p:nvSpPr>
            <p:spPr>
              <a:xfrm>
                <a:off x="11483975" y="0"/>
                <a:ext cx="417513" cy="512763"/>
              </a:xfrm>
              <a:custGeom>
                <a:rect b="b" l="l" r="r" t="t"/>
                <a:pathLst>
                  <a:path extrusionOk="0" h="323" w="263">
                    <a:moveTo>
                      <a:pt x="12" y="323"/>
                    </a:moveTo>
                    <a:lnTo>
                      <a:pt x="0" y="314"/>
                    </a:lnTo>
                    <a:lnTo>
                      <a:pt x="203" y="108"/>
                    </a:lnTo>
                    <a:lnTo>
                      <a:pt x="248" y="0"/>
                    </a:lnTo>
                    <a:lnTo>
                      <a:pt x="263" y="6"/>
                    </a:lnTo>
                    <a:lnTo>
                      <a:pt x="218" y="117"/>
                    </a:lnTo>
                    <a:lnTo>
                      <a:pt x="218" y="117"/>
                    </a:lnTo>
                    <a:lnTo>
                      <a:pt x="12" y="323"/>
                    </a:lnTo>
                    <a:close/>
                  </a:path>
                </a:pathLst>
              </a:custGeom>
              <a:gradFill>
                <a:gsLst>
                  <a:gs pos="0">
                    <a:srgbClr val="82FFFF">
                      <a:alpha val="80000"/>
                    </a:srgbClr>
                  </a:gs>
                  <a:gs pos="100000">
                    <a:srgbClr val="3B95DE">
                      <a:alpha val="60000"/>
                    </a:srgbClr>
                  </a:gs>
                </a:gsLst>
                <a:lin ang="5400000" scaled="0"/>
              </a:gradFill>
              <a:ln>
                <a:noFill/>
              </a:ln>
            </p:spPr>
          </p:sp>
          <p:sp>
            <p:nvSpPr>
              <p:cNvPr id="38" name="Google Shape;38;p2"/>
              <p:cNvSpPr/>
              <p:nvPr/>
            </p:nvSpPr>
            <p:spPr>
              <a:xfrm>
                <a:off x="11364912" y="474663"/>
                <a:ext cx="157163" cy="152400"/>
              </a:xfrm>
              <a:custGeom>
                <a:rect b="b" l="l" r="r" t="t"/>
                <a:pathLst>
                  <a:path extrusionOk="0" h="32" w="33">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adFill>
                <a:gsLst>
                  <a:gs pos="0">
                    <a:srgbClr val="82FFFF">
                      <a:alpha val="80000"/>
                    </a:srgbClr>
                  </a:gs>
                  <a:gs pos="100000">
                    <a:srgbClr val="3B95DE">
                      <a:alpha val="60000"/>
                    </a:srgbClr>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 name="Google Shape;39;p2"/>
              <p:cNvSpPr/>
              <p:nvPr/>
            </p:nvSpPr>
            <p:spPr>
              <a:xfrm>
                <a:off x="11631612" y="1539875"/>
                <a:ext cx="188913"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rgbClr val="82FFFF">
                      <a:alpha val="80000"/>
                    </a:srgbClr>
                  </a:gs>
                  <a:gs pos="100000">
                    <a:srgbClr val="3B95DE">
                      <a:alpha val="60000"/>
                    </a:srgbClr>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 name="Google Shape;40;p2"/>
              <p:cNvSpPr/>
              <p:nvPr/>
            </p:nvSpPr>
            <p:spPr>
              <a:xfrm>
                <a:off x="11531600" y="5694363"/>
                <a:ext cx="298450" cy="1154113"/>
              </a:xfrm>
              <a:custGeom>
                <a:rect b="b" l="l" r="r" t="t"/>
                <a:pathLst>
                  <a:path extrusionOk="0" h="727" w="188">
                    <a:moveTo>
                      <a:pt x="15" y="727"/>
                    </a:moveTo>
                    <a:lnTo>
                      <a:pt x="0" y="727"/>
                    </a:lnTo>
                    <a:lnTo>
                      <a:pt x="0" y="407"/>
                    </a:lnTo>
                    <a:lnTo>
                      <a:pt x="0" y="407"/>
                    </a:lnTo>
                    <a:lnTo>
                      <a:pt x="176" y="0"/>
                    </a:lnTo>
                    <a:lnTo>
                      <a:pt x="188" y="6"/>
                    </a:lnTo>
                    <a:lnTo>
                      <a:pt x="15" y="410"/>
                    </a:lnTo>
                    <a:lnTo>
                      <a:pt x="15" y="727"/>
                    </a:lnTo>
                    <a:close/>
                  </a:path>
                </a:pathLst>
              </a:custGeom>
              <a:gradFill>
                <a:gsLst>
                  <a:gs pos="0">
                    <a:srgbClr val="82FFFF">
                      <a:alpha val="80000"/>
                    </a:srgbClr>
                  </a:gs>
                  <a:gs pos="100000">
                    <a:srgbClr val="3B95DE">
                      <a:alpha val="60000"/>
                    </a:srgbClr>
                  </a:gs>
                </a:gsLst>
                <a:lin ang="5400000" scaled="0"/>
              </a:gradFill>
              <a:ln>
                <a:noFill/>
              </a:ln>
            </p:spPr>
          </p:sp>
          <p:sp>
            <p:nvSpPr>
              <p:cNvPr id="41" name="Google Shape;41;p2"/>
              <p:cNvSpPr/>
              <p:nvPr/>
            </p:nvSpPr>
            <p:spPr>
              <a:xfrm>
                <a:off x="11772900" y="5551488"/>
                <a:ext cx="157163" cy="155575"/>
              </a:xfrm>
              <a:custGeom>
                <a:rect b="b" l="l" r="r" t="t"/>
                <a:pathLst>
                  <a:path extrusionOk="0" h="33" w="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adFill>
                <a:gsLst>
                  <a:gs pos="0">
                    <a:srgbClr val="82FFFF">
                      <a:alpha val="80000"/>
                    </a:srgbClr>
                  </a:gs>
                  <a:gs pos="100000">
                    <a:srgbClr val="3B95DE">
                      <a:alpha val="60000"/>
                    </a:srgbClr>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 name="Google Shape;42;p2"/>
              <p:cNvSpPr/>
              <p:nvPr/>
            </p:nvSpPr>
            <p:spPr>
              <a:xfrm>
                <a:off x="11710987" y="4763"/>
                <a:ext cx="304800" cy="1544638"/>
              </a:xfrm>
              <a:custGeom>
                <a:rect b="b" l="l" r="r" t="t"/>
                <a:pathLst>
                  <a:path extrusionOk="0" h="973" w="192">
                    <a:moveTo>
                      <a:pt x="15" y="973"/>
                    </a:moveTo>
                    <a:lnTo>
                      <a:pt x="0" y="973"/>
                    </a:lnTo>
                    <a:lnTo>
                      <a:pt x="0" y="790"/>
                    </a:lnTo>
                    <a:lnTo>
                      <a:pt x="174" y="614"/>
                    </a:lnTo>
                    <a:lnTo>
                      <a:pt x="174" y="0"/>
                    </a:lnTo>
                    <a:lnTo>
                      <a:pt x="192" y="0"/>
                    </a:lnTo>
                    <a:lnTo>
                      <a:pt x="192" y="620"/>
                    </a:lnTo>
                    <a:lnTo>
                      <a:pt x="15" y="796"/>
                    </a:lnTo>
                    <a:lnTo>
                      <a:pt x="15" y="973"/>
                    </a:lnTo>
                    <a:close/>
                  </a:path>
                </a:pathLst>
              </a:custGeom>
              <a:gradFill>
                <a:gsLst>
                  <a:gs pos="0">
                    <a:srgbClr val="82FFFF">
                      <a:alpha val="80000"/>
                    </a:srgbClr>
                  </a:gs>
                  <a:gs pos="100000">
                    <a:srgbClr val="3B95DE">
                      <a:alpha val="60000"/>
                    </a:srgbClr>
                  </a:gs>
                </a:gsLst>
                <a:lin ang="5400000" scaled="0"/>
              </a:gradFill>
              <a:ln>
                <a:noFill/>
              </a:ln>
            </p:spPr>
          </p:sp>
          <p:sp>
            <p:nvSpPr>
              <p:cNvPr id="43" name="Google Shape;43;p2"/>
              <p:cNvSpPr/>
              <p:nvPr/>
            </p:nvSpPr>
            <p:spPr>
              <a:xfrm>
                <a:off x="11636375" y="4867275"/>
                <a:ext cx="188913"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rgbClr val="82FFFF">
                      <a:alpha val="80000"/>
                    </a:srgbClr>
                  </a:gs>
                  <a:gs pos="100000">
                    <a:srgbClr val="3B95DE">
                      <a:alpha val="60000"/>
                    </a:srgbClr>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 name="Google Shape;44;p2"/>
              <p:cNvSpPr/>
              <p:nvPr/>
            </p:nvSpPr>
            <p:spPr>
              <a:xfrm>
                <a:off x="11441112" y="5046663"/>
                <a:ext cx="307975" cy="1801813"/>
              </a:xfrm>
              <a:custGeom>
                <a:rect b="b" l="l" r="r" t="t"/>
                <a:pathLst>
                  <a:path extrusionOk="0" h="1135" w="194">
                    <a:moveTo>
                      <a:pt x="18" y="1135"/>
                    </a:moveTo>
                    <a:lnTo>
                      <a:pt x="0" y="1135"/>
                    </a:lnTo>
                    <a:lnTo>
                      <a:pt x="0" y="354"/>
                    </a:lnTo>
                    <a:lnTo>
                      <a:pt x="176" y="177"/>
                    </a:lnTo>
                    <a:lnTo>
                      <a:pt x="176" y="0"/>
                    </a:lnTo>
                    <a:lnTo>
                      <a:pt x="194" y="0"/>
                    </a:lnTo>
                    <a:lnTo>
                      <a:pt x="194" y="183"/>
                    </a:lnTo>
                    <a:lnTo>
                      <a:pt x="18" y="360"/>
                    </a:lnTo>
                    <a:lnTo>
                      <a:pt x="18" y="1135"/>
                    </a:lnTo>
                    <a:close/>
                  </a:path>
                </a:pathLst>
              </a:custGeom>
              <a:gradFill>
                <a:gsLst>
                  <a:gs pos="0">
                    <a:srgbClr val="82FFFF">
                      <a:alpha val="80000"/>
                    </a:srgbClr>
                  </a:gs>
                  <a:gs pos="100000">
                    <a:srgbClr val="3B95DE">
                      <a:alpha val="60000"/>
                    </a:srgbClr>
                  </a:gs>
                </a:gsLst>
                <a:lin ang="5400000" scaled="0"/>
              </a:gradFill>
              <a:ln>
                <a:noFill/>
              </a:ln>
            </p:spPr>
          </p:sp>
          <p:sp>
            <p:nvSpPr>
              <p:cNvPr id="45" name="Google Shape;45;p2"/>
              <p:cNvSpPr/>
              <p:nvPr/>
            </p:nvSpPr>
            <p:spPr>
              <a:xfrm>
                <a:off x="11849100" y="6416675"/>
                <a:ext cx="190500"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rgbClr val="82FFFF">
                      <a:alpha val="80000"/>
                    </a:srgbClr>
                  </a:gs>
                  <a:gs pos="100000">
                    <a:srgbClr val="3B95DE">
                      <a:alpha val="60000"/>
                    </a:srgbClr>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 name="Google Shape;46;p2"/>
              <p:cNvSpPr/>
              <p:nvPr/>
            </p:nvSpPr>
            <p:spPr>
              <a:xfrm>
                <a:off x="11939587" y="6596063"/>
                <a:ext cx="23813" cy="252413"/>
              </a:xfrm>
              <a:prstGeom prst="rect">
                <a:avLst/>
              </a:prstGeom>
              <a:gradFill>
                <a:gsLst>
                  <a:gs pos="0">
                    <a:srgbClr val="82FFFF">
                      <a:alpha val="80000"/>
                    </a:srgbClr>
                  </a:gs>
                  <a:gs pos="100000">
                    <a:srgbClr val="3B95DE">
                      <a:alpha val="60000"/>
                    </a:srgbClr>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47" name="Google Shape;47;p2"/>
          <p:cNvSpPr txBox="1"/>
          <p:nvPr>
            <p:ph type="title"/>
          </p:nvPr>
        </p:nvSpPr>
        <p:spPr>
          <a:xfrm>
            <a:off x="1141413" y="618518"/>
            <a:ext cx="9905998" cy="1478570"/>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lt1"/>
              </a:buClr>
              <a:buSzPts val="3600"/>
              <a:buFont typeface="Twentieth Century"/>
              <a:buNone/>
              <a:defRPr b="0" i="0" sz="3600" u="none" cap="none" strike="noStrike">
                <a:solidFill>
                  <a:schemeClr val="lt1"/>
                </a:solidFill>
                <a:latin typeface="Twentieth Century"/>
                <a:ea typeface="Twentieth Century"/>
                <a:cs typeface="Twentieth Century"/>
                <a:sym typeface="Twentieth Century"/>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48" name="Google Shape;48;p2"/>
          <p:cNvSpPr txBox="1"/>
          <p:nvPr>
            <p:ph idx="1" type="body"/>
          </p:nvPr>
        </p:nvSpPr>
        <p:spPr>
          <a:xfrm>
            <a:off x="1141412" y="2249487"/>
            <a:ext cx="9905999" cy="3541714"/>
          </a:xfrm>
          <a:prstGeom prst="rect">
            <a:avLst/>
          </a:prstGeom>
          <a:noFill/>
          <a:ln>
            <a:noFill/>
          </a:ln>
        </p:spPr>
        <p:txBody>
          <a:bodyPr anchorCtr="0" anchor="t" bIns="45700" lIns="91425" spcFirstLastPara="1" rIns="91425" wrap="square" tIns="45700">
            <a:normAutofit/>
          </a:bodyPr>
          <a:lstStyle>
            <a:lvl1pPr indent="-419100" lvl="0" marL="457200" marR="0" rtl="0" algn="l">
              <a:lnSpc>
                <a:spcPct val="120000"/>
              </a:lnSpc>
              <a:spcBef>
                <a:spcPts val="1000"/>
              </a:spcBef>
              <a:spcAft>
                <a:spcPts val="0"/>
              </a:spcAft>
              <a:buClr>
                <a:schemeClr val="lt1"/>
              </a:buClr>
              <a:buSzPts val="3000"/>
              <a:buFont typeface="Arial"/>
              <a:buChar char="•"/>
              <a:defRPr b="0" i="0" sz="2400" u="none" cap="none" strike="noStrike">
                <a:solidFill>
                  <a:schemeClr val="lt1"/>
                </a:solidFill>
                <a:latin typeface="Twentieth Century"/>
                <a:ea typeface="Twentieth Century"/>
                <a:cs typeface="Twentieth Century"/>
                <a:sym typeface="Twentieth Century"/>
              </a:defRPr>
            </a:lvl1pPr>
            <a:lvl2pPr indent="-387350" lvl="1" marL="914400" marR="0" rtl="0" algn="l">
              <a:lnSpc>
                <a:spcPct val="120000"/>
              </a:lnSpc>
              <a:spcBef>
                <a:spcPts val="500"/>
              </a:spcBef>
              <a:spcAft>
                <a:spcPts val="0"/>
              </a:spcAft>
              <a:buClr>
                <a:schemeClr val="lt1"/>
              </a:buClr>
              <a:buSzPts val="2500"/>
              <a:buFont typeface="Arial"/>
              <a:buChar char="•"/>
              <a:defRPr b="0" i="0" sz="2000" u="none" cap="none" strike="noStrike">
                <a:solidFill>
                  <a:schemeClr val="lt1"/>
                </a:solidFill>
                <a:latin typeface="Twentieth Century"/>
                <a:ea typeface="Twentieth Century"/>
                <a:cs typeface="Twentieth Century"/>
                <a:sym typeface="Twentieth Century"/>
              </a:defRPr>
            </a:lvl2pPr>
            <a:lvl3pPr indent="-371475" lvl="2" marL="1371600" marR="0" rtl="0" algn="l">
              <a:lnSpc>
                <a:spcPct val="120000"/>
              </a:lnSpc>
              <a:spcBef>
                <a:spcPts val="500"/>
              </a:spcBef>
              <a:spcAft>
                <a:spcPts val="0"/>
              </a:spcAft>
              <a:buClr>
                <a:schemeClr val="lt1"/>
              </a:buClr>
              <a:buSzPts val="2250"/>
              <a:buFont typeface="Arial"/>
              <a:buChar char="•"/>
              <a:defRPr b="0" i="0" sz="1800" u="none" cap="none" strike="noStrike">
                <a:solidFill>
                  <a:schemeClr val="lt1"/>
                </a:solidFill>
                <a:latin typeface="Twentieth Century"/>
                <a:ea typeface="Twentieth Century"/>
                <a:cs typeface="Twentieth Century"/>
                <a:sym typeface="Twentieth Century"/>
              </a:defRPr>
            </a:lvl3pPr>
            <a:lvl4pPr indent="-355600" lvl="3" marL="1828800" marR="0" rtl="0" algn="l">
              <a:lnSpc>
                <a:spcPct val="120000"/>
              </a:lnSpc>
              <a:spcBef>
                <a:spcPts val="500"/>
              </a:spcBef>
              <a:spcAft>
                <a:spcPts val="0"/>
              </a:spcAft>
              <a:buClr>
                <a:schemeClr val="lt1"/>
              </a:buClr>
              <a:buSzPts val="2000"/>
              <a:buFont typeface="Arial"/>
              <a:buChar char="•"/>
              <a:defRPr b="0" i="0" sz="1600" u="none" cap="none" strike="noStrike">
                <a:solidFill>
                  <a:schemeClr val="lt1"/>
                </a:solidFill>
                <a:latin typeface="Twentieth Century"/>
                <a:ea typeface="Twentieth Century"/>
                <a:cs typeface="Twentieth Century"/>
                <a:sym typeface="Twentieth Century"/>
              </a:defRPr>
            </a:lvl4pPr>
            <a:lvl5pPr indent="-355600" lvl="4" marL="2286000" marR="0" rtl="0" algn="l">
              <a:lnSpc>
                <a:spcPct val="120000"/>
              </a:lnSpc>
              <a:spcBef>
                <a:spcPts val="500"/>
              </a:spcBef>
              <a:spcAft>
                <a:spcPts val="0"/>
              </a:spcAft>
              <a:buClr>
                <a:schemeClr val="lt1"/>
              </a:buClr>
              <a:buSzPts val="2000"/>
              <a:buFont typeface="Arial"/>
              <a:buChar char="•"/>
              <a:defRPr b="0" i="0" sz="1600" u="none" cap="none" strike="noStrike">
                <a:solidFill>
                  <a:schemeClr val="lt1"/>
                </a:solidFill>
                <a:latin typeface="Twentieth Century"/>
                <a:ea typeface="Twentieth Century"/>
                <a:cs typeface="Twentieth Century"/>
                <a:sym typeface="Twentieth Century"/>
              </a:defRPr>
            </a:lvl5pPr>
            <a:lvl6pPr indent="-339725" lvl="5" marL="2743200" marR="0" rtl="0" algn="l">
              <a:lnSpc>
                <a:spcPct val="120000"/>
              </a:lnSpc>
              <a:spcBef>
                <a:spcPts val="500"/>
              </a:spcBef>
              <a:spcAft>
                <a:spcPts val="0"/>
              </a:spcAft>
              <a:buClr>
                <a:schemeClr val="lt1"/>
              </a:buClr>
              <a:buSzPts val="1750"/>
              <a:buFont typeface="Arial"/>
              <a:buChar char="•"/>
              <a:defRPr b="0" i="0" sz="1400" u="none" cap="none" strike="noStrike">
                <a:solidFill>
                  <a:schemeClr val="lt1"/>
                </a:solidFill>
                <a:latin typeface="Twentieth Century"/>
                <a:ea typeface="Twentieth Century"/>
                <a:cs typeface="Twentieth Century"/>
                <a:sym typeface="Twentieth Century"/>
              </a:defRPr>
            </a:lvl6pPr>
            <a:lvl7pPr indent="-339725" lvl="6" marL="3200400" marR="0" rtl="0" algn="l">
              <a:lnSpc>
                <a:spcPct val="120000"/>
              </a:lnSpc>
              <a:spcBef>
                <a:spcPts val="500"/>
              </a:spcBef>
              <a:spcAft>
                <a:spcPts val="0"/>
              </a:spcAft>
              <a:buClr>
                <a:schemeClr val="lt1"/>
              </a:buClr>
              <a:buSzPts val="1750"/>
              <a:buFont typeface="Arial"/>
              <a:buChar char="•"/>
              <a:defRPr b="0" i="0" sz="1400" u="none" cap="none" strike="noStrike">
                <a:solidFill>
                  <a:schemeClr val="lt1"/>
                </a:solidFill>
                <a:latin typeface="Twentieth Century"/>
                <a:ea typeface="Twentieth Century"/>
                <a:cs typeface="Twentieth Century"/>
                <a:sym typeface="Twentieth Century"/>
              </a:defRPr>
            </a:lvl7pPr>
            <a:lvl8pPr indent="-339725" lvl="7" marL="3657600" marR="0" rtl="0" algn="l">
              <a:lnSpc>
                <a:spcPct val="120000"/>
              </a:lnSpc>
              <a:spcBef>
                <a:spcPts val="500"/>
              </a:spcBef>
              <a:spcAft>
                <a:spcPts val="0"/>
              </a:spcAft>
              <a:buClr>
                <a:schemeClr val="lt1"/>
              </a:buClr>
              <a:buSzPts val="1750"/>
              <a:buFont typeface="Arial"/>
              <a:buChar char="•"/>
              <a:defRPr b="0" i="0" sz="1400" u="none" cap="none" strike="noStrike">
                <a:solidFill>
                  <a:schemeClr val="lt1"/>
                </a:solidFill>
                <a:latin typeface="Twentieth Century"/>
                <a:ea typeface="Twentieth Century"/>
                <a:cs typeface="Twentieth Century"/>
                <a:sym typeface="Twentieth Century"/>
              </a:defRPr>
            </a:lvl8pPr>
            <a:lvl9pPr indent="-339725" lvl="8" marL="4114800" marR="0" rtl="0" algn="l">
              <a:lnSpc>
                <a:spcPct val="120000"/>
              </a:lnSpc>
              <a:spcBef>
                <a:spcPts val="500"/>
              </a:spcBef>
              <a:spcAft>
                <a:spcPts val="0"/>
              </a:spcAft>
              <a:buClr>
                <a:schemeClr val="lt1"/>
              </a:buClr>
              <a:buSzPts val="1750"/>
              <a:buFont typeface="Arial"/>
              <a:buChar char="•"/>
              <a:defRPr b="0" i="0" sz="1400" u="none" cap="none" strike="noStrike">
                <a:solidFill>
                  <a:schemeClr val="lt1"/>
                </a:solidFill>
                <a:latin typeface="Twentieth Century"/>
                <a:ea typeface="Twentieth Century"/>
                <a:cs typeface="Twentieth Century"/>
                <a:sym typeface="Twentieth Century"/>
              </a:defRPr>
            </a:lvl9pPr>
          </a:lstStyle>
          <a:p/>
        </p:txBody>
      </p:sp>
      <p:sp>
        <p:nvSpPr>
          <p:cNvPr id="49" name="Google Shape;49;p2"/>
          <p:cNvSpPr txBox="1"/>
          <p:nvPr>
            <p:ph idx="10" type="dt"/>
          </p:nvPr>
        </p:nvSpPr>
        <p:spPr>
          <a:xfrm>
            <a:off x="7456921" y="5883276"/>
            <a:ext cx="2743200" cy="365125"/>
          </a:xfrm>
          <a:prstGeom prst="rect">
            <a:avLst/>
          </a:prstGeom>
          <a:noFill/>
          <a:ln>
            <a:noFill/>
          </a:ln>
        </p:spPr>
        <p:txBody>
          <a:bodyPr anchorCtr="0" anchor="ctr"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050" u="none" cap="none" strike="noStrike">
                <a:solidFill>
                  <a:schemeClr val="lt1"/>
                </a:solidFill>
                <a:latin typeface="Twentieth Century"/>
                <a:ea typeface="Twentieth Century"/>
                <a:cs typeface="Twentieth Century"/>
                <a:sym typeface="Twentieth Century"/>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wentieth Century"/>
                <a:ea typeface="Twentieth Century"/>
                <a:cs typeface="Twentieth Century"/>
                <a:sym typeface="Twentieth Century"/>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wentieth Century"/>
                <a:ea typeface="Twentieth Century"/>
                <a:cs typeface="Twentieth Century"/>
                <a:sym typeface="Twentieth Century"/>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wentieth Century"/>
                <a:ea typeface="Twentieth Century"/>
                <a:cs typeface="Twentieth Century"/>
                <a:sym typeface="Twentieth Century"/>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wentieth Century"/>
                <a:ea typeface="Twentieth Century"/>
                <a:cs typeface="Twentieth Century"/>
                <a:sym typeface="Twentieth Century"/>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wentieth Century"/>
                <a:ea typeface="Twentieth Century"/>
                <a:cs typeface="Twentieth Century"/>
                <a:sym typeface="Twentieth Century"/>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wentieth Century"/>
                <a:ea typeface="Twentieth Century"/>
                <a:cs typeface="Twentieth Century"/>
                <a:sym typeface="Twentieth Century"/>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wentieth Century"/>
                <a:ea typeface="Twentieth Century"/>
                <a:cs typeface="Twentieth Century"/>
                <a:sym typeface="Twentieth Century"/>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wentieth Century"/>
                <a:ea typeface="Twentieth Century"/>
                <a:cs typeface="Twentieth Century"/>
                <a:sym typeface="Twentieth Century"/>
              </a:defRPr>
            </a:lvl9pPr>
          </a:lstStyle>
          <a:p/>
        </p:txBody>
      </p:sp>
      <p:sp>
        <p:nvSpPr>
          <p:cNvPr id="50" name="Google Shape;50;p2"/>
          <p:cNvSpPr txBox="1"/>
          <p:nvPr>
            <p:ph idx="11" type="ftr"/>
          </p:nvPr>
        </p:nvSpPr>
        <p:spPr>
          <a:xfrm>
            <a:off x="1141411" y="5883275"/>
            <a:ext cx="6239309"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050" u="none" cap="none" strike="noStrike">
                <a:solidFill>
                  <a:schemeClr val="lt1"/>
                </a:solidFill>
                <a:latin typeface="Twentieth Century"/>
                <a:ea typeface="Twentieth Century"/>
                <a:cs typeface="Twentieth Century"/>
                <a:sym typeface="Twentieth Century"/>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wentieth Century"/>
                <a:ea typeface="Twentieth Century"/>
                <a:cs typeface="Twentieth Century"/>
                <a:sym typeface="Twentieth Century"/>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wentieth Century"/>
                <a:ea typeface="Twentieth Century"/>
                <a:cs typeface="Twentieth Century"/>
                <a:sym typeface="Twentieth Century"/>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wentieth Century"/>
                <a:ea typeface="Twentieth Century"/>
                <a:cs typeface="Twentieth Century"/>
                <a:sym typeface="Twentieth Century"/>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wentieth Century"/>
                <a:ea typeface="Twentieth Century"/>
                <a:cs typeface="Twentieth Century"/>
                <a:sym typeface="Twentieth Century"/>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wentieth Century"/>
                <a:ea typeface="Twentieth Century"/>
                <a:cs typeface="Twentieth Century"/>
                <a:sym typeface="Twentieth Century"/>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wentieth Century"/>
                <a:ea typeface="Twentieth Century"/>
                <a:cs typeface="Twentieth Century"/>
                <a:sym typeface="Twentieth Century"/>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wentieth Century"/>
                <a:ea typeface="Twentieth Century"/>
                <a:cs typeface="Twentieth Century"/>
                <a:sym typeface="Twentieth Century"/>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wentieth Century"/>
                <a:ea typeface="Twentieth Century"/>
                <a:cs typeface="Twentieth Century"/>
                <a:sym typeface="Twentieth Century"/>
              </a:defRPr>
            </a:lvl9pPr>
          </a:lstStyle>
          <a:p/>
        </p:txBody>
      </p:sp>
      <p:sp>
        <p:nvSpPr>
          <p:cNvPr id="51" name="Google Shape;51;p2"/>
          <p:cNvSpPr txBox="1"/>
          <p:nvPr>
            <p:ph idx="12" type="sldNum"/>
          </p:nvPr>
        </p:nvSpPr>
        <p:spPr>
          <a:xfrm>
            <a:off x="10276321" y="5883274"/>
            <a:ext cx="771089"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1pPr>
            <a:lvl2pPr indent="0" lvl="1" marL="0" marR="0" rtl="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2pPr>
            <a:lvl3pPr indent="0" lvl="2" marL="0" marR="0" rtl="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3pPr>
            <a:lvl4pPr indent="0" lvl="3" marL="0" marR="0" rtl="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4pPr>
            <a:lvl5pPr indent="0" lvl="4" marL="0" marR="0" rtl="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5pPr>
            <a:lvl6pPr indent="0" lvl="5" marL="0" marR="0" rtl="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6pPr>
            <a:lvl7pPr indent="0" lvl="6" marL="0" marR="0" rtl="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7pPr>
            <a:lvl8pPr indent="0" lvl="7" marL="0" marR="0" rtl="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8pPr>
            <a:lvl9pPr indent="0" lvl="8" marL="0" marR="0" rtl="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25.png"/><Relationship Id="rId4" Type="http://schemas.openxmlformats.org/officeDocument/2006/relationships/image" Target="../media/image23.png"/><Relationship Id="rId5" Type="http://schemas.openxmlformats.org/officeDocument/2006/relationships/image" Target="../media/image2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3.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22.jpg"/><Relationship Id="rId4" Type="http://schemas.openxmlformats.org/officeDocument/2006/relationships/image" Target="../media/image2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24.png"/><Relationship Id="rId4" Type="http://schemas.openxmlformats.org/officeDocument/2006/relationships/image" Target="../media/image21.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19.png"/><Relationship Id="rId4" Type="http://schemas.openxmlformats.org/officeDocument/2006/relationships/image" Target="../media/image2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2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6.jpg"/><Relationship Id="rId4" Type="http://schemas.openxmlformats.org/officeDocument/2006/relationships/image" Target="../media/image27.jpg"/><Relationship Id="rId5" Type="http://schemas.openxmlformats.org/officeDocument/2006/relationships/image" Target="../media/image5.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4.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6.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3" name="Shape 233"/>
        <p:cNvGrpSpPr/>
        <p:nvPr/>
      </p:nvGrpSpPr>
      <p:grpSpPr>
        <a:xfrm>
          <a:off x="0" y="0"/>
          <a:ext cx="0" cy="0"/>
          <a:chOff x="0" y="0"/>
          <a:chExt cx="0" cy="0"/>
        </a:xfrm>
      </p:grpSpPr>
      <p:sp>
        <p:nvSpPr>
          <p:cNvPr id="234" name="Google Shape;234;p1"/>
          <p:cNvSpPr txBox="1"/>
          <p:nvPr>
            <p:ph type="ctrTitle"/>
          </p:nvPr>
        </p:nvSpPr>
        <p:spPr>
          <a:xfrm>
            <a:off x="1876424" y="1122363"/>
            <a:ext cx="8791575" cy="23876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lt1"/>
              </a:buClr>
              <a:buSzPts val="4800"/>
              <a:buFont typeface="Twentieth Century"/>
              <a:buNone/>
            </a:pPr>
            <a:r>
              <a:rPr lang="en-US"/>
              <a:t>ROM Emulator Capstone Project (Romulator)</a:t>
            </a:r>
            <a:endParaRPr/>
          </a:p>
        </p:txBody>
      </p:sp>
      <p:sp>
        <p:nvSpPr>
          <p:cNvPr id="235" name="Google Shape;235;p1"/>
          <p:cNvSpPr txBox="1"/>
          <p:nvPr>
            <p:ph idx="1" type="subTitle"/>
          </p:nvPr>
        </p:nvSpPr>
        <p:spPr>
          <a:xfrm>
            <a:off x="2362200" y="3581400"/>
            <a:ext cx="8791575" cy="2743200"/>
          </a:xfrm>
          <a:prstGeom prst="rect">
            <a:avLst/>
          </a:prstGeom>
          <a:noFill/>
          <a:ln>
            <a:noFill/>
          </a:ln>
        </p:spPr>
        <p:txBody>
          <a:bodyPr anchorCtr="0" anchor="t" bIns="45700" lIns="91425" spcFirstLastPara="1" rIns="91425" wrap="square" tIns="45700">
            <a:normAutofit/>
          </a:bodyPr>
          <a:lstStyle/>
          <a:p>
            <a:pPr indent="0" lvl="0" marL="0" rtl="0" algn="l">
              <a:lnSpc>
                <a:spcPct val="110000"/>
              </a:lnSpc>
              <a:spcBef>
                <a:spcPts val="0"/>
              </a:spcBef>
              <a:spcAft>
                <a:spcPts val="0"/>
              </a:spcAft>
              <a:buClr>
                <a:schemeClr val="lt2"/>
              </a:buClr>
              <a:buSzPts val="2500"/>
              <a:buNone/>
            </a:pPr>
            <a:r>
              <a:rPr lang="en-US" sz="1850"/>
              <a:t>By: Nema Karimi </a:t>
            </a:r>
            <a:endParaRPr/>
          </a:p>
          <a:p>
            <a:pPr indent="0" lvl="0" marL="0" rtl="0" algn="l">
              <a:lnSpc>
                <a:spcPct val="110000"/>
              </a:lnSpc>
              <a:spcBef>
                <a:spcPts val="0"/>
              </a:spcBef>
              <a:spcAft>
                <a:spcPts val="0"/>
              </a:spcAft>
              <a:buClr>
                <a:schemeClr val="lt2"/>
              </a:buClr>
              <a:buSzPts val="2500"/>
              <a:buNone/>
            </a:pPr>
            <a:r>
              <a:rPr lang="en-US" sz="1850"/>
              <a:t>      David Landry </a:t>
            </a:r>
            <a:endParaRPr/>
          </a:p>
          <a:p>
            <a:pPr indent="0" lvl="0" marL="0" rtl="0" algn="l">
              <a:lnSpc>
                <a:spcPct val="110000"/>
              </a:lnSpc>
              <a:spcBef>
                <a:spcPts val="0"/>
              </a:spcBef>
              <a:spcAft>
                <a:spcPts val="0"/>
              </a:spcAft>
              <a:buClr>
                <a:schemeClr val="lt2"/>
              </a:buClr>
              <a:buSzPts val="2500"/>
              <a:buNone/>
            </a:pPr>
            <a:r>
              <a:rPr lang="en-US" sz="1850"/>
              <a:t>      Thien Nguyen</a:t>
            </a:r>
            <a:endParaRPr/>
          </a:p>
          <a:p>
            <a:pPr indent="0" lvl="0" marL="0" rtl="0" algn="l">
              <a:lnSpc>
                <a:spcPct val="110000"/>
              </a:lnSpc>
              <a:spcBef>
                <a:spcPts val="0"/>
              </a:spcBef>
              <a:spcAft>
                <a:spcPts val="0"/>
              </a:spcAft>
              <a:buClr>
                <a:schemeClr val="lt2"/>
              </a:buClr>
              <a:buSzPts val="2500"/>
              <a:buNone/>
            </a:pPr>
            <a:r>
              <a:rPr lang="en-US" sz="1850"/>
              <a:t>      Biniyam Yemane-Berhane</a:t>
            </a:r>
            <a:endParaRPr sz="1850"/>
          </a:p>
          <a:p>
            <a:pPr indent="0" lvl="0" marL="0" rtl="0" algn="l">
              <a:lnSpc>
                <a:spcPct val="110000"/>
              </a:lnSpc>
              <a:spcBef>
                <a:spcPts val="0"/>
              </a:spcBef>
              <a:spcAft>
                <a:spcPts val="0"/>
              </a:spcAft>
              <a:buClr>
                <a:schemeClr val="lt2"/>
              </a:buClr>
              <a:buSzPts val="2500"/>
              <a:buNone/>
            </a:pPr>
            <a:r>
              <a:t/>
            </a:r>
            <a:endParaRPr sz="1850"/>
          </a:p>
          <a:p>
            <a:pPr indent="0" lvl="0" marL="0" rtl="0" algn="l">
              <a:lnSpc>
                <a:spcPct val="110000"/>
              </a:lnSpc>
              <a:spcBef>
                <a:spcPts val="0"/>
              </a:spcBef>
              <a:spcAft>
                <a:spcPts val="0"/>
              </a:spcAft>
              <a:buClr>
                <a:schemeClr val="lt2"/>
              </a:buClr>
              <a:buSzPts val="2500"/>
              <a:buNone/>
            </a:pPr>
            <a:r>
              <a:rPr lang="en-US" sz="1850"/>
              <a:t>Faculty Advisor and sponsor: Professor Arnold Berger</a:t>
            </a:r>
            <a:endParaRPr/>
          </a:p>
          <a:p>
            <a:pPr indent="0" lvl="0" marL="0" rtl="0" algn="l">
              <a:lnSpc>
                <a:spcPct val="110000"/>
              </a:lnSpc>
              <a:spcBef>
                <a:spcPts val="0"/>
              </a:spcBef>
              <a:spcAft>
                <a:spcPts val="0"/>
              </a:spcAft>
              <a:buClr>
                <a:schemeClr val="lt2"/>
              </a:buClr>
              <a:buSzPts val="2500"/>
              <a:buNone/>
            </a:pPr>
            <a:r>
              <a:t/>
            </a:r>
            <a:endParaRPr sz="1850"/>
          </a:p>
          <a:p>
            <a:pPr indent="0" lvl="0" marL="0" rtl="0" algn="l">
              <a:lnSpc>
                <a:spcPct val="110000"/>
              </a:lnSpc>
              <a:spcBef>
                <a:spcPts val="0"/>
              </a:spcBef>
              <a:spcAft>
                <a:spcPts val="0"/>
              </a:spcAft>
              <a:buClr>
                <a:schemeClr val="lt2"/>
              </a:buClr>
              <a:buSzPts val="2500"/>
              <a:buNone/>
            </a:pPr>
            <a:r>
              <a:rPr lang="en-US" sz="1850"/>
              <a:t>    </a:t>
            </a:r>
            <a:endParaRPr sz="185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4" name="Shape 294"/>
        <p:cNvGrpSpPr/>
        <p:nvPr/>
      </p:nvGrpSpPr>
      <p:grpSpPr>
        <a:xfrm>
          <a:off x="0" y="0"/>
          <a:ext cx="0" cy="0"/>
          <a:chOff x="0" y="0"/>
          <a:chExt cx="0" cy="0"/>
        </a:xfrm>
      </p:grpSpPr>
      <p:sp>
        <p:nvSpPr>
          <p:cNvPr id="295" name="Google Shape;295;g5efb38078d_0_0"/>
          <p:cNvSpPr txBox="1"/>
          <p:nvPr>
            <p:ph type="title"/>
          </p:nvPr>
        </p:nvSpPr>
        <p:spPr>
          <a:xfrm>
            <a:off x="2017188" y="-7"/>
            <a:ext cx="9906000" cy="1478700"/>
          </a:xfrm>
          <a:prstGeom prst="rect">
            <a:avLst/>
          </a:prstGeom>
        </p:spPr>
        <p:txBody>
          <a:bodyPr anchorCtr="0" anchor="ctr" bIns="45700" lIns="91425" spcFirstLastPara="1" rIns="91425" wrap="square" tIns="45700">
            <a:noAutofit/>
          </a:bodyPr>
          <a:lstStyle/>
          <a:p>
            <a:pPr indent="457200" lvl="0" marL="914400" rtl="0" algn="l">
              <a:spcBef>
                <a:spcPts val="0"/>
              </a:spcBef>
              <a:spcAft>
                <a:spcPts val="0"/>
              </a:spcAft>
              <a:buNone/>
            </a:pPr>
            <a:r>
              <a:rPr lang="en-US"/>
              <a:t>Write Flowchart</a:t>
            </a:r>
            <a:endParaRPr/>
          </a:p>
        </p:txBody>
      </p:sp>
      <p:pic>
        <p:nvPicPr>
          <p:cNvPr id="296" name="Google Shape;296;g5efb38078d_0_0"/>
          <p:cNvPicPr preferRelativeResize="0"/>
          <p:nvPr/>
        </p:nvPicPr>
        <p:blipFill>
          <a:blip r:embed="rId3">
            <a:alphaModFix/>
          </a:blip>
          <a:stretch>
            <a:fillRect/>
          </a:stretch>
        </p:blipFill>
        <p:spPr>
          <a:xfrm>
            <a:off x="2466075" y="1099150"/>
            <a:ext cx="7194400" cy="530074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0" name="Shape 300"/>
        <p:cNvGrpSpPr/>
        <p:nvPr/>
      </p:nvGrpSpPr>
      <p:grpSpPr>
        <a:xfrm>
          <a:off x="0" y="0"/>
          <a:ext cx="0" cy="0"/>
          <a:chOff x="0" y="0"/>
          <a:chExt cx="0" cy="0"/>
        </a:xfrm>
      </p:grpSpPr>
      <p:sp>
        <p:nvSpPr>
          <p:cNvPr id="301" name="Google Shape;301;g5efb38078d_0_5"/>
          <p:cNvSpPr txBox="1"/>
          <p:nvPr>
            <p:ph type="title"/>
          </p:nvPr>
        </p:nvSpPr>
        <p:spPr>
          <a:xfrm>
            <a:off x="1855488" y="-7"/>
            <a:ext cx="9906000" cy="1478700"/>
          </a:xfrm>
          <a:prstGeom prst="rect">
            <a:avLst/>
          </a:prstGeom>
        </p:spPr>
        <p:txBody>
          <a:bodyPr anchorCtr="0" anchor="ctr" bIns="45700" lIns="91425" spcFirstLastPara="1" rIns="91425" wrap="square" tIns="45700">
            <a:noAutofit/>
          </a:bodyPr>
          <a:lstStyle/>
          <a:p>
            <a:pPr indent="457200" lvl="0" marL="914400" rtl="0" algn="l">
              <a:spcBef>
                <a:spcPts val="0"/>
              </a:spcBef>
              <a:spcAft>
                <a:spcPts val="0"/>
              </a:spcAft>
              <a:buNone/>
            </a:pPr>
            <a:r>
              <a:rPr lang="en-US"/>
              <a:t>Validate Flowchart</a:t>
            </a:r>
            <a:endParaRPr/>
          </a:p>
        </p:txBody>
      </p:sp>
      <p:pic>
        <p:nvPicPr>
          <p:cNvPr id="302" name="Google Shape;302;g5efb38078d_0_5"/>
          <p:cNvPicPr preferRelativeResize="0"/>
          <p:nvPr/>
        </p:nvPicPr>
        <p:blipFill>
          <a:blip r:embed="rId3">
            <a:alphaModFix/>
          </a:blip>
          <a:stretch>
            <a:fillRect/>
          </a:stretch>
        </p:blipFill>
        <p:spPr>
          <a:xfrm>
            <a:off x="2065625" y="1387325"/>
            <a:ext cx="5816351" cy="445597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6" name="Shape 306"/>
        <p:cNvGrpSpPr/>
        <p:nvPr/>
      </p:nvGrpSpPr>
      <p:grpSpPr>
        <a:xfrm>
          <a:off x="0" y="0"/>
          <a:ext cx="0" cy="0"/>
          <a:chOff x="0" y="0"/>
          <a:chExt cx="0" cy="0"/>
        </a:xfrm>
      </p:grpSpPr>
      <p:sp>
        <p:nvSpPr>
          <p:cNvPr id="307" name="Google Shape;307;g5efb38078d_0_15"/>
          <p:cNvSpPr txBox="1"/>
          <p:nvPr>
            <p:ph type="title"/>
          </p:nvPr>
        </p:nvSpPr>
        <p:spPr>
          <a:xfrm>
            <a:off x="1612988" y="-7"/>
            <a:ext cx="9906000" cy="1478700"/>
          </a:xfrm>
          <a:prstGeom prst="rect">
            <a:avLst/>
          </a:prstGeom>
        </p:spPr>
        <p:txBody>
          <a:bodyPr anchorCtr="0" anchor="ctr" bIns="45700" lIns="91425" spcFirstLastPara="1" rIns="91425" wrap="square" tIns="45700">
            <a:noAutofit/>
          </a:bodyPr>
          <a:lstStyle/>
          <a:p>
            <a:pPr indent="457200" lvl="0" marL="1371600" rtl="0" algn="l">
              <a:spcBef>
                <a:spcPts val="0"/>
              </a:spcBef>
              <a:spcAft>
                <a:spcPts val="0"/>
              </a:spcAft>
              <a:buNone/>
            </a:pPr>
            <a:r>
              <a:rPr lang="en-US"/>
              <a:t>Interface Flowchart</a:t>
            </a:r>
            <a:endParaRPr/>
          </a:p>
        </p:txBody>
      </p:sp>
      <p:pic>
        <p:nvPicPr>
          <p:cNvPr id="308" name="Google Shape;308;g5efb38078d_0_15"/>
          <p:cNvPicPr preferRelativeResize="0"/>
          <p:nvPr/>
        </p:nvPicPr>
        <p:blipFill>
          <a:blip r:embed="rId3">
            <a:alphaModFix/>
          </a:blip>
          <a:stretch>
            <a:fillRect/>
          </a:stretch>
        </p:blipFill>
        <p:spPr>
          <a:xfrm>
            <a:off x="1857625" y="1279975"/>
            <a:ext cx="8284949" cy="51468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2" name="Shape 312"/>
        <p:cNvGrpSpPr/>
        <p:nvPr/>
      </p:nvGrpSpPr>
      <p:grpSpPr>
        <a:xfrm>
          <a:off x="0" y="0"/>
          <a:ext cx="0" cy="0"/>
          <a:chOff x="0" y="0"/>
          <a:chExt cx="0" cy="0"/>
        </a:xfrm>
      </p:grpSpPr>
      <p:sp>
        <p:nvSpPr>
          <p:cNvPr id="313" name="Google Shape;313;g5efb38078d_0_20"/>
          <p:cNvSpPr txBox="1"/>
          <p:nvPr>
            <p:ph type="title"/>
          </p:nvPr>
        </p:nvSpPr>
        <p:spPr>
          <a:xfrm>
            <a:off x="1976763" y="-7"/>
            <a:ext cx="9906000" cy="1478700"/>
          </a:xfrm>
          <a:prstGeom prst="rect">
            <a:avLst/>
          </a:prstGeom>
        </p:spPr>
        <p:txBody>
          <a:bodyPr anchorCtr="0" anchor="ctr" bIns="45700" lIns="91425" spcFirstLastPara="1" rIns="91425" wrap="square" tIns="45700">
            <a:noAutofit/>
          </a:bodyPr>
          <a:lstStyle/>
          <a:p>
            <a:pPr indent="0" lvl="0" marL="914400" rtl="0" algn="l">
              <a:spcBef>
                <a:spcPts val="0"/>
              </a:spcBef>
              <a:spcAft>
                <a:spcPts val="0"/>
              </a:spcAft>
              <a:buNone/>
            </a:pPr>
            <a:r>
              <a:rPr lang="en-US"/>
              <a:t>Emulate Flowchart</a:t>
            </a:r>
            <a:endParaRPr/>
          </a:p>
        </p:txBody>
      </p:sp>
      <p:pic>
        <p:nvPicPr>
          <p:cNvPr id="314" name="Google Shape;314;g5efb38078d_0_20"/>
          <p:cNvPicPr preferRelativeResize="0"/>
          <p:nvPr/>
        </p:nvPicPr>
        <p:blipFill>
          <a:blip r:embed="rId3">
            <a:alphaModFix/>
          </a:blip>
          <a:stretch>
            <a:fillRect/>
          </a:stretch>
        </p:blipFill>
        <p:spPr>
          <a:xfrm>
            <a:off x="2954875" y="1279525"/>
            <a:ext cx="5317850" cy="50150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8" name="Shape 318"/>
        <p:cNvGrpSpPr/>
        <p:nvPr/>
      </p:nvGrpSpPr>
      <p:grpSpPr>
        <a:xfrm>
          <a:off x="0" y="0"/>
          <a:ext cx="0" cy="0"/>
          <a:chOff x="0" y="0"/>
          <a:chExt cx="0" cy="0"/>
        </a:xfrm>
      </p:grpSpPr>
      <p:sp>
        <p:nvSpPr>
          <p:cNvPr id="319" name="Google Shape;319;g5efb38078d_0_25"/>
          <p:cNvSpPr txBox="1"/>
          <p:nvPr>
            <p:ph type="title"/>
          </p:nvPr>
        </p:nvSpPr>
        <p:spPr>
          <a:xfrm>
            <a:off x="1828538" y="-7"/>
            <a:ext cx="9906000" cy="1478700"/>
          </a:xfrm>
          <a:prstGeom prst="rect">
            <a:avLst/>
          </a:prstGeom>
        </p:spPr>
        <p:txBody>
          <a:bodyPr anchorCtr="0" anchor="ctr" bIns="45700" lIns="91425" spcFirstLastPara="1" rIns="91425" wrap="square" tIns="45700">
            <a:noAutofit/>
          </a:bodyPr>
          <a:lstStyle/>
          <a:p>
            <a:pPr indent="457200" lvl="0" marL="1371600" rtl="0" algn="l">
              <a:spcBef>
                <a:spcPts val="0"/>
              </a:spcBef>
              <a:spcAft>
                <a:spcPts val="0"/>
              </a:spcAft>
              <a:buNone/>
            </a:pPr>
            <a:r>
              <a:rPr lang="en-US"/>
              <a:t>Arduino Initialize</a:t>
            </a:r>
            <a:endParaRPr/>
          </a:p>
        </p:txBody>
      </p:sp>
      <p:pic>
        <p:nvPicPr>
          <p:cNvPr id="320" name="Google Shape;320;g5efb38078d_0_25"/>
          <p:cNvPicPr preferRelativeResize="0"/>
          <p:nvPr/>
        </p:nvPicPr>
        <p:blipFill>
          <a:blip r:embed="rId3">
            <a:alphaModFix/>
          </a:blip>
          <a:stretch>
            <a:fillRect/>
          </a:stretch>
        </p:blipFill>
        <p:spPr>
          <a:xfrm>
            <a:off x="3399475" y="1629850"/>
            <a:ext cx="4374725" cy="44559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4" name="Shape 324"/>
        <p:cNvGrpSpPr/>
        <p:nvPr/>
      </p:nvGrpSpPr>
      <p:grpSpPr>
        <a:xfrm>
          <a:off x="0" y="0"/>
          <a:ext cx="0" cy="0"/>
          <a:chOff x="0" y="0"/>
          <a:chExt cx="0" cy="0"/>
        </a:xfrm>
      </p:grpSpPr>
      <p:sp>
        <p:nvSpPr>
          <p:cNvPr id="325" name="Google Shape;325;g518e729332_0_11"/>
          <p:cNvSpPr txBox="1"/>
          <p:nvPr>
            <p:ph type="title"/>
          </p:nvPr>
        </p:nvSpPr>
        <p:spPr>
          <a:xfrm>
            <a:off x="309900" y="-15550"/>
            <a:ext cx="11627700" cy="1478700"/>
          </a:xfrm>
          <a:prstGeom prst="rect">
            <a:avLst/>
          </a:prstGeom>
          <a:noFill/>
          <a:ln>
            <a:noFill/>
          </a:ln>
        </p:spPr>
        <p:txBody>
          <a:bodyPr anchorCtr="0" anchor="ctr" bIns="45700" lIns="91425" spcFirstLastPara="1" rIns="91425" wrap="square" tIns="45700">
            <a:noAutofit/>
          </a:bodyPr>
          <a:lstStyle/>
          <a:p>
            <a:pPr indent="457200" lvl="0" marL="914400" rtl="0" algn="l">
              <a:lnSpc>
                <a:spcPct val="90000"/>
              </a:lnSpc>
              <a:spcBef>
                <a:spcPts val="0"/>
              </a:spcBef>
              <a:spcAft>
                <a:spcPts val="0"/>
              </a:spcAft>
              <a:buSzPts val="1800"/>
              <a:buNone/>
            </a:pPr>
            <a:r>
              <a:rPr lang="en-US"/>
              <a:t>Software specifications-Program to Arduino </a:t>
            </a:r>
            <a:endParaRPr/>
          </a:p>
        </p:txBody>
      </p:sp>
      <p:sp>
        <p:nvSpPr>
          <p:cNvPr id="326" name="Google Shape;326;g518e729332_0_11"/>
          <p:cNvSpPr txBox="1"/>
          <p:nvPr>
            <p:ph idx="1" type="body"/>
          </p:nvPr>
        </p:nvSpPr>
        <p:spPr>
          <a:xfrm>
            <a:off x="1143000" y="838200"/>
            <a:ext cx="10440900" cy="6019800"/>
          </a:xfrm>
          <a:prstGeom prst="rect">
            <a:avLst/>
          </a:prstGeom>
          <a:noFill/>
          <a:ln>
            <a:noFill/>
          </a:ln>
        </p:spPr>
        <p:txBody>
          <a:bodyPr anchorCtr="0" anchor="t" bIns="45700" lIns="91425" spcFirstLastPara="1" rIns="91425" wrap="square" tIns="45700">
            <a:noAutofit/>
          </a:bodyPr>
          <a:lstStyle/>
          <a:p>
            <a:pPr indent="-342900" lvl="0" marL="342900" rtl="0" algn="l">
              <a:lnSpc>
                <a:spcPct val="120000"/>
              </a:lnSpc>
              <a:spcBef>
                <a:spcPts val="1000"/>
              </a:spcBef>
              <a:spcAft>
                <a:spcPts val="0"/>
              </a:spcAft>
              <a:buSzPts val="2250"/>
              <a:buChar char="•"/>
            </a:pPr>
            <a:r>
              <a:rPr lang="en-US"/>
              <a:t>Write</a:t>
            </a:r>
            <a:endParaRPr/>
          </a:p>
          <a:p>
            <a:pPr indent="-342900" lvl="1" marL="800100" rtl="0" algn="l">
              <a:lnSpc>
                <a:spcPct val="120000"/>
              </a:lnSpc>
              <a:spcBef>
                <a:spcPts val="500"/>
              </a:spcBef>
              <a:spcAft>
                <a:spcPts val="0"/>
              </a:spcAft>
              <a:buSzPts val="2250"/>
              <a:buChar char="•"/>
            </a:pPr>
            <a:r>
              <a:rPr lang="en-US"/>
              <a:t>Writes data to RAM</a:t>
            </a:r>
            <a:endParaRPr/>
          </a:p>
          <a:p>
            <a:pPr indent="-342900" lvl="1" marL="800100" rtl="0" algn="l">
              <a:lnSpc>
                <a:spcPct val="120000"/>
              </a:lnSpc>
              <a:spcBef>
                <a:spcPts val="500"/>
              </a:spcBef>
              <a:spcAft>
                <a:spcPts val="0"/>
              </a:spcAft>
              <a:buSzPts val="2250"/>
              <a:buChar char="•"/>
            </a:pPr>
            <a:r>
              <a:rPr lang="en-US"/>
              <a:t>Takes in an S-record or Intel Hex and extracts starting address and each byte of data</a:t>
            </a:r>
            <a:endParaRPr/>
          </a:p>
          <a:p>
            <a:pPr indent="-342900" lvl="1" marL="800100" rtl="0" algn="l">
              <a:lnSpc>
                <a:spcPct val="120000"/>
              </a:lnSpc>
              <a:spcBef>
                <a:spcPts val="500"/>
              </a:spcBef>
              <a:spcAft>
                <a:spcPts val="0"/>
              </a:spcAft>
              <a:buSzPts val="2250"/>
              <a:buChar char="•"/>
            </a:pPr>
            <a:r>
              <a:rPr lang="en-US"/>
              <a:t>Writes data to emulator’s RAM (controls ports for write mode)</a:t>
            </a:r>
            <a:endParaRPr/>
          </a:p>
          <a:p>
            <a:pPr indent="-342900" lvl="1" marL="800100" rtl="0" algn="l">
              <a:lnSpc>
                <a:spcPct val="120000"/>
              </a:lnSpc>
              <a:spcBef>
                <a:spcPts val="500"/>
              </a:spcBef>
              <a:spcAft>
                <a:spcPts val="0"/>
              </a:spcAft>
              <a:buSzPts val="2250"/>
              <a:buChar char="•"/>
            </a:pPr>
            <a:r>
              <a:rPr lang="en-US"/>
              <a:t>Verifies data integrity by reading back the date + comparing with data sent to Arduino</a:t>
            </a:r>
            <a:endParaRPr/>
          </a:p>
          <a:p>
            <a:pPr indent="-342900" lvl="1" marL="800100" rtl="0" algn="l">
              <a:lnSpc>
                <a:spcPct val="120000"/>
              </a:lnSpc>
              <a:spcBef>
                <a:spcPts val="500"/>
              </a:spcBef>
              <a:spcAft>
                <a:spcPts val="0"/>
              </a:spcAft>
              <a:buSzPts val="2250"/>
              <a:buChar char="•"/>
            </a:pPr>
            <a:r>
              <a:rPr lang="en-US"/>
              <a:t>Repeat for each record</a:t>
            </a:r>
            <a:endParaRPr/>
          </a:p>
          <a:p>
            <a:pPr indent="-342900" lvl="0" marL="342900" rtl="0" algn="l">
              <a:lnSpc>
                <a:spcPct val="120000"/>
              </a:lnSpc>
              <a:spcBef>
                <a:spcPts val="1000"/>
              </a:spcBef>
              <a:spcAft>
                <a:spcPts val="0"/>
              </a:spcAft>
              <a:buSzPts val="2250"/>
              <a:buChar char="•"/>
            </a:pPr>
            <a:r>
              <a:rPr lang="en-US"/>
              <a:t>Emulate</a:t>
            </a:r>
            <a:endParaRPr/>
          </a:p>
          <a:p>
            <a:pPr indent="-342900" lvl="1" marL="800100" rtl="0" algn="l">
              <a:lnSpc>
                <a:spcPct val="120000"/>
              </a:lnSpc>
              <a:spcBef>
                <a:spcPts val="500"/>
              </a:spcBef>
              <a:spcAft>
                <a:spcPts val="0"/>
              </a:spcAft>
              <a:buSzPts val="2250"/>
              <a:buChar char="•"/>
            </a:pPr>
            <a:r>
              <a:rPr lang="en-US"/>
              <a:t>Control ports for emulate mode</a:t>
            </a:r>
            <a:endParaRPr/>
          </a:p>
          <a:p>
            <a:pPr indent="-342900" lvl="1" marL="800100" rtl="0" algn="l">
              <a:lnSpc>
                <a:spcPct val="120000"/>
              </a:lnSpc>
              <a:spcBef>
                <a:spcPts val="500"/>
              </a:spcBef>
              <a:spcAft>
                <a:spcPts val="0"/>
              </a:spcAft>
              <a:buSzPts val="2250"/>
              <a:buChar char="•"/>
            </a:pPr>
            <a:r>
              <a:rPr lang="en-US"/>
              <a:t>Stop if exit command issued</a:t>
            </a:r>
            <a:endParaRPr/>
          </a:p>
          <a:p>
            <a:pPr indent="-200025" lvl="1" marL="800100" rtl="0" algn="l">
              <a:lnSpc>
                <a:spcPct val="120000"/>
              </a:lnSpc>
              <a:spcBef>
                <a:spcPts val="500"/>
              </a:spcBef>
              <a:spcAft>
                <a:spcPts val="0"/>
              </a:spcAft>
              <a:buSzPts val="2250"/>
              <a:buNone/>
            </a:pPr>
            <a:r>
              <a:t/>
            </a:r>
            <a:endParaRPr/>
          </a:p>
          <a:p>
            <a:pPr indent="0" lvl="1" marL="457200" rtl="0" algn="l">
              <a:lnSpc>
                <a:spcPct val="120000"/>
              </a:lnSpc>
              <a:spcBef>
                <a:spcPts val="500"/>
              </a:spcBef>
              <a:spcAft>
                <a:spcPts val="0"/>
              </a:spcAft>
              <a:buSzPts val="2250"/>
              <a:buNone/>
            </a:pPr>
            <a:r>
              <a:rPr lang="en-US"/>
              <a:t>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0" name="Shape 330"/>
        <p:cNvGrpSpPr/>
        <p:nvPr/>
      </p:nvGrpSpPr>
      <p:grpSpPr>
        <a:xfrm>
          <a:off x="0" y="0"/>
          <a:ext cx="0" cy="0"/>
          <a:chOff x="0" y="0"/>
          <a:chExt cx="0" cy="0"/>
        </a:xfrm>
      </p:grpSpPr>
      <p:sp>
        <p:nvSpPr>
          <p:cNvPr id="331" name="Google Shape;331;g518e729332_0_17"/>
          <p:cNvSpPr txBox="1"/>
          <p:nvPr>
            <p:ph type="title"/>
          </p:nvPr>
        </p:nvSpPr>
        <p:spPr>
          <a:xfrm>
            <a:off x="1141413" y="618518"/>
            <a:ext cx="9906000" cy="1478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1100"/>
              <a:buFont typeface="Arial"/>
              <a:buNone/>
            </a:pPr>
            <a:r>
              <a:rPr lang="en-US"/>
              <a:t>Software Overview </a:t>
            </a:r>
            <a:endParaRPr/>
          </a:p>
        </p:txBody>
      </p:sp>
      <p:sp>
        <p:nvSpPr>
          <p:cNvPr id="332" name="Google Shape;332;g518e729332_0_17"/>
          <p:cNvSpPr txBox="1"/>
          <p:nvPr>
            <p:ph idx="1" type="body"/>
          </p:nvPr>
        </p:nvSpPr>
        <p:spPr>
          <a:xfrm>
            <a:off x="1141412" y="1658100"/>
            <a:ext cx="10288587" cy="5199900"/>
          </a:xfrm>
          <a:prstGeom prst="rect">
            <a:avLst/>
          </a:prstGeom>
          <a:noFill/>
          <a:ln>
            <a:noFill/>
          </a:ln>
        </p:spPr>
        <p:txBody>
          <a:bodyPr anchorCtr="0" anchor="t" bIns="45700" lIns="91425" spcFirstLastPara="1" rIns="91425" wrap="square" tIns="45700">
            <a:noAutofit/>
          </a:bodyPr>
          <a:lstStyle/>
          <a:p>
            <a:pPr indent="-342900" lvl="0" marL="342900" rtl="0" algn="l">
              <a:lnSpc>
                <a:spcPct val="120000"/>
              </a:lnSpc>
              <a:spcBef>
                <a:spcPts val="1000"/>
              </a:spcBef>
              <a:spcAft>
                <a:spcPts val="0"/>
              </a:spcAft>
              <a:buSzPts val="2250"/>
              <a:buChar char="•"/>
            </a:pPr>
            <a:r>
              <a:rPr lang="en-US"/>
              <a:t>Romulator.exe</a:t>
            </a:r>
            <a:endParaRPr/>
          </a:p>
          <a:p>
            <a:pPr indent="-342900" lvl="1" marL="800100" rtl="0" algn="l">
              <a:lnSpc>
                <a:spcPct val="120000"/>
              </a:lnSpc>
              <a:spcBef>
                <a:spcPts val="500"/>
              </a:spcBef>
              <a:spcAft>
                <a:spcPts val="0"/>
              </a:spcAft>
              <a:buSzPts val="2250"/>
              <a:buChar char="•"/>
            </a:pPr>
            <a:r>
              <a:rPr lang="en-US"/>
              <a:t>Command-line interface</a:t>
            </a:r>
            <a:endParaRPr/>
          </a:p>
          <a:p>
            <a:pPr indent="-342900" lvl="2" marL="1257300" rtl="0" algn="l">
              <a:lnSpc>
                <a:spcPct val="120000"/>
              </a:lnSpc>
              <a:spcBef>
                <a:spcPts val="500"/>
              </a:spcBef>
              <a:spcAft>
                <a:spcPts val="0"/>
              </a:spcAft>
              <a:buSzPts val="2250"/>
              <a:buChar char="•"/>
            </a:pPr>
            <a:r>
              <a:rPr lang="en-US"/>
              <a:t>Command line parameters or menu</a:t>
            </a:r>
            <a:endParaRPr/>
          </a:p>
          <a:p>
            <a:pPr indent="-342900" lvl="1" marL="800100" rtl="0" algn="l">
              <a:lnSpc>
                <a:spcPct val="120000"/>
              </a:lnSpc>
              <a:spcBef>
                <a:spcPts val="500"/>
              </a:spcBef>
              <a:spcAft>
                <a:spcPts val="0"/>
              </a:spcAft>
              <a:buSzPts val="2250"/>
              <a:buChar char="•"/>
            </a:pPr>
            <a:r>
              <a:rPr lang="en-US"/>
              <a:t>For windows PC</a:t>
            </a:r>
            <a:endParaRPr/>
          </a:p>
          <a:p>
            <a:pPr indent="-342900" lvl="1" marL="800100" rtl="0" algn="l">
              <a:lnSpc>
                <a:spcPct val="120000"/>
              </a:lnSpc>
              <a:spcBef>
                <a:spcPts val="500"/>
              </a:spcBef>
              <a:spcAft>
                <a:spcPts val="0"/>
              </a:spcAft>
              <a:buSzPts val="2250"/>
              <a:buChar char="•"/>
            </a:pPr>
            <a:r>
              <a:rPr lang="en-US"/>
              <a:t>Supports read, write, emulate, and help commands</a:t>
            </a:r>
            <a:endParaRPr/>
          </a:p>
          <a:p>
            <a:pPr indent="-342900" lvl="1" marL="800100" rtl="0" algn="l">
              <a:lnSpc>
                <a:spcPct val="120000"/>
              </a:lnSpc>
              <a:spcBef>
                <a:spcPts val="500"/>
              </a:spcBef>
              <a:spcAft>
                <a:spcPts val="0"/>
              </a:spcAft>
              <a:buSzPts val="2250"/>
              <a:buChar char="•"/>
            </a:pPr>
            <a:r>
              <a:rPr lang="en-US"/>
              <a:t>Communicates serially with the ROM emulator’s on-board Arduino via USB</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6" name="Shape 336"/>
        <p:cNvGrpSpPr/>
        <p:nvPr/>
      </p:nvGrpSpPr>
      <p:grpSpPr>
        <a:xfrm>
          <a:off x="0" y="0"/>
          <a:ext cx="0" cy="0"/>
          <a:chOff x="0" y="0"/>
          <a:chExt cx="0" cy="0"/>
        </a:xfrm>
      </p:grpSpPr>
      <p:sp>
        <p:nvSpPr>
          <p:cNvPr id="337" name="Google Shape;337;g5d0937ce37_0_23"/>
          <p:cNvSpPr txBox="1"/>
          <p:nvPr>
            <p:ph idx="1" type="body"/>
          </p:nvPr>
        </p:nvSpPr>
        <p:spPr>
          <a:xfrm>
            <a:off x="1235737" y="1373712"/>
            <a:ext cx="9906000" cy="3541800"/>
          </a:xfrm>
          <a:prstGeom prst="rect">
            <a:avLst/>
          </a:prstGeom>
        </p:spPr>
        <p:txBody>
          <a:bodyPr anchorCtr="0" anchor="t" bIns="45700" lIns="91425" spcFirstLastPara="1" rIns="91425" wrap="square" tIns="45700">
            <a:noAutofit/>
          </a:bodyPr>
          <a:lstStyle/>
          <a:p>
            <a:pPr indent="457200" lvl="0" marL="2286000" rtl="0" algn="l">
              <a:spcBef>
                <a:spcPts val="1000"/>
              </a:spcBef>
              <a:spcAft>
                <a:spcPts val="0"/>
              </a:spcAft>
              <a:buNone/>
            </a:pPr>
            <a:r>
              <a:t/>
            </a:r>
            <a:endParaRPr sz="4800"/>
          </a:p>
          <a:p>
            <a:pPr indent="457200" lvl="0" marL="2286000" rtl="0" algn="l">
              <a:spcBef>
                <a:spcPts val="1000"/>
              </a:spcBef>
              <a:spcAft>
                <a:spcPts val="0"/>
              </a:spcAft>
              <a:buNone/>
            </a:pPr>
            <a:r>
              <a:rPr lang="en-US" sz="4800"/>
              <a:t>Hardware Design</a:t>
            </a:r>
            <a:endParaRPr sz="48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1" name="Shape 341"/>
        <p:cNvGrpSpPr/>
        <p:nvPr/>
      </p:nvGrpSpPr>
      <p:grpSpPr>
        <a:xfrm>
          <a:off x="0" y="0"/>
          <a:ext cx="0" cy="0"/>
          <a:chOff x="0" y="0"/>
          <a:chExt cx="0" cy="0"/>
        </a:xfrm>
      </p:grpSpPr>
      <p:sp>
        <p:nvSpPr>
          <p:cNvPr id="342" name="Google Shape;342;g5d6270b907_0_0"/>
          <p:cNvSpPr txBox="1"/>
          <p:nvPr>
            <p:ph type="title"/>
          </p:nvPr>
        </p:nvSpPr>
        <p:spPr>
          <a:xfrm>
            <a:off x="1141425" y="618525"/>
            <a:ext cx="10297500" cy="1478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solidFill>
                  <a:srgbClr val="FFFFFF"/>
                </a:solidFill>
                <a:latin typeface="Arial"/>
                <a:ea typeface="Arial"/>
                <a:cs typeface="Arial"/>
                <a:sym typeface="Arial"/>
              </a:rPr>
              <a:t>Theory of operation for Rom Emulator-Hardware</a:t>
            </a:r>
            <a:endParaRPr>
              <a:solidFill>
                <a:srgbClr val="FFFFFF"/>
              </a:solidFill>
              <a:latin typeface="Arial"/>
              <a:ea typeface="Arial"/>
              <a:cs typeface="Arial"/>
              <a:sym typeface="Arial"/>
            </a:endParaRPr>
          </a:p>
          <a:p>
            <a:pPr indent="0" lvl="0" marL="0" rtl="0" algn="l">
              <a:spcBef>
                <a:spcPts val="0"/>
              </a:spcBef>
              <a:spcAft>
                <a:spcPts val="0"/>
              </a:spcAft>
              <a:buNone/>
            </a:pPr>
            <a:r>
              <a:t/>
            </a:r>
            <a:endParaRPr/>
          </a:p>
        </p:txBody>
      </p:sp>
      <p:sp>
        <p:nvSpPr>
          <p:cNvPr id="343" name="Google Shape;343;g5d6270b907_0_0"/>
          <p:cNvSpPr txBox="1"/>
          <p:nvPr>
            <p:ph idx="1" type="body"/>
          </p:nvPr>
        </p:nvSpPr>
        <p:spPr>
          <a:xfrm>
            <a:off x="1143012" y="1658112"/>
            <a:ext cx="9906000" cy="3541800"/>
          </a:xfrm>
          <a:prstGeom prst="rect">
            <a:avLst/>
          </a:prstGeom>
        </p:spPr>
        <p:txBody>
          <a:bodyPr anchorCtr="0" anchor="t" bIns="45700" lIns="91425" spcFirstLastPara="1" rIns="91425" wrap="square" tIns="45700">
            <a:noAutofit/>
          </a:bodyPr>
          <a:lstStyle/>
          <a:p>
            <a:pPr indent="-342900" lvl="0" marL="457200" rtl="0" algn="l">
              <a:lnSpc>
                <a:spcPct val="115000"/>
              </a:lnSpc>
              <a:spcBef>
                <a:spcPts val="0"/>
              </a:spcBef>
              <a:spcAft>
                <a:spcPts val="0"/>
              </a:spcAft>
              <a:buClr>
                <a:srgbClr val="FFFFFF"/>
              </a:buClr>
              <a:buSzPts val="1800"/>
              <a:buFont typeface="Times New Roman"/>
              <a:buChar char="●"/>
            </a:pPr>
            <a:r>
              <a:rPr lang="en-US" sz="1800">
                <a:solidFill>
                  <a:srgbClr val="FFFFFF"/>
                </a:solidFill>
                <a:latin typeface="Calibri"/>
                <a:ea typeface="Calibri"/>
                <a:cs typeface="Calibri"/>
                <a:sym typeface="Calibri"/>
              </a:rPr>
              <a:t>This Eprom Emulator project we are using an Arduino Mega 2560, 8 tri-state buffers, a 256k x 8 RAM, an inverter, and a multiplexer. Basically, we want to dual port the RAM</a:t>
            </a:r>
            <a:endParaRPr sz="1800">
              <a:solidFill>
                <a:srgbClr val="FFFFFF"/>
              </a:solidFill>
              <a:latin typeface="Calibri"/>
              <a:ea typeface="Calibri"/>
              <a:cs typeface="Calibri"/>
              <a:sym typeface="Calibri"/>
            </a:endParaRPr>
          </a:p>
          <a:p>
            <a:pPr indent="-342900" lvl="0" marL="457200" rtl="0" algn="l">
              <a:lnSpc>
                <a:spcPct val="115000"/>
              </a:lnSpc>
              <a:spcBef>
                <a:spcPts val="0"/>
              </a:spcBef>
              <a:spcAft>
                <a:spcPts val="0"/>
              </a:spcAft>
              <a:buClr>
                <a:srgbClr val="FFFFFF"/>
              </a:buClr>
              <a:buSzPts val="1800"/>
              <a:buFont typeface="Times New Roman"/>
              <a:buChar char="●"/>
            </a:pPr>
            <a:r>
              <a:rPr lang="en-US" sz="1800">
                <a:solidFill>
                  <a:srgbClr val="FFFFFF"/>
                </a:solidFill>
                <a:latin typeface="Calibri"/>
                <a:ea typeface="Calibri"/>
                <a:cs typeface="Calibri"/>
                <a:sym typeface="Calibri"/>
              </a:rPr>
              <a:t>Let two different systems use it. The host would write files into the Ram using the Arduino controller, and the target would read from the Ram.</a:t>
            </a:r>
            <a:endParaRPr sz="1800">
              <a:solidFill>
                <a:srgbClr val="FFFFFF"/>
              </a:solidFill>
              <a:latin typeface="Calibri"/>
              <a:ea typeface="Calibri"/>
              <a:cs typeface="Calibri"/>
              <a:sym typeface="Calibri"/>
            </a:endParaRPr>
          </a:p>
          <a:p>
            <a:pPr indent="-342900" lvl="0" marL="457200" rtl="0" algn="l">
              <a:lnSpc>
                <a:spcPct val="115000"/>
              </a:lnSpc>
              <a:spcBef>
                <a:spcPts val="0"/>
              </a:spcBef>
              <a:spcAft>
                <a:spcPts val="0"/>
              </a:spcAft>
              <a:buClr>
                <a:srgbClr val="FFFFFF"/>
              </a:buClr>
              <a:buSzPts val="1800"/>
              <a:buFont typeface="Times New Roman"/>
              <a:buChar char="●"/>
            </a:pPr>
            <a:r>
              <a:rPr lang="en-US" sz="1800">
                <a:solidFill>
                  <a:srgbClr val="FFFFFF"/>
                </a:solidFill>
                <a:latin typeface="Calibri"/>
                <a:ea typeface="Calibri"/>
                <a:cs typeface="Calibri"/>
                <a:sym typeface="Calibri"/>
              </a:rPr>
              <a:t>Use the tri-state buffers as a valve to control the signal coming to and from the RAM.</a:t>
            </a:r>
            <a:endParaRPr sz="1800">
              <a:solidFill>
                <a:srgbClr val="FFFFFF"/>
              </a:solidFill>
              <a:latin typeface="Calibri"/>
              <a:ea typeface="Calibri"/>
              <a:cs typeface="Calibri"/>
              <a:sym typeface="Calibri"/>
            </a:endParaRPr>
          </a:p>
          <a:p>
            <a:pPr indent="-342900" lvl="0" marL="457200" rtl="0" algn="l">
              <a:lnSpc>
                <a:spcPct val="115000"/>
              </a:lnSpc>
              <a:spcBef>
                <a:spcPts val="0"/>
              </a:spcBef>
              <a:spcAft>
                <a:spcPts val="0"/>
              </a:spcAft>
              <a:buClr>
                <a:srgbClr val="FFFFFF"/>
              </a:buClr>
              <a:buSzPts val="1800"/>
              <a:buFont typeface="Times New Roman"/>
              <a:buChar char="●"/>
            </a:pPr>
            <a:r>
              <a:rPr lang="en-US" sz="1800">
                <a:solidFill>
                  <a:srgbClr val="FFFFFF"/>
                </a:solidFill>
                <a:latin typeface="Calibri"/>
                <a:ea typeface="Calibri"/>
                <a:cs typeface="Calibri"/>
                <a:sym typeface="Calibri"/>
              </a:rPr>
              <a:t>generate the address, data and control lines from the Arduino.  </a:t>
            </a:r>
            <a:endParaRPr sz="1800">
              <a:solidFill>
                <a:srgbClr val="FFFFFF"/>
              </a:solidFill>
              <a:latin typeface="Calibri"/>
              <a:ea typeface="Calibri"/>
              <a:cs typeface="Calibri"/>
              <a:sym typeface="Calibri"/>
            </a:endParaRPr>
          </a:p>
          <a:p>
            <a:pPr indent="-342900" lvl="0" marL="457200" rtl="0" algn="l">
              <a:lnSpc>
                <a:spcPct val="115000"/>
              </a:lnSpc>
              <a:spcBef>
                <a:spcPts val="0"/>
              </a:spcBef>
              <a:spcAft>
                <a:spcPts val="0"/>
              </a:spcAft>
              <a:buClr>
                <a:srgbClr val="FFFFFF"/>
              </a:buClr>
              <a:buSzPts val="1800"/>
              <a:buFont typeface="Times New Roman"/>
              <a:buChar char="●"/>
            </a:pPr>
            <a:r>
              <a:rPr lang="en-US" sz="1800">
                <a:solidFill>
                  <a:srgbClr val="FFFFFF"/>
                </a:solidFill>
                <a:latin typeface="Calibri"/>
                <a:ea typeface="Calibri"/>
                <a:cs typeface="Calibri"/>
                <a:sym typeface="Calibri"/>
              </a:rPr>
              <a:t>The inverters are helping us everywhere we want to invert the signal, and the multiplexers are used to select a signal from many signals</a:t>
            </a:r>
            <a:endParaRPr sz="1800">
              <a:solidFill>
                <a:srgbClr val="FFFFFF"/>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t/>
            </a:r>
            <a:endParaRPr sz="1100">
              <a:solidFill>
                <a:srgbClr val="FFFFFF"/>
              </a:solidFill>
              <a:latin typeface="Arial"/>
              <a:ea typeface="Arial"/>
              <a:cs typeface="Arial"/>
              <a:sym typeface="Arial"/>
            </a:endParaRPr>
          </a:p>
          <a:p>
            <a:pPr indent="0" lvl="0" marL="0" rtl="0" algn="l">
              <a:spcBef>
                <a:spcPts val="1000"/>
              </a:spcBef>
              <a:spcAft>
                <a:spcPts val="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7" name="Shape 347"/>
        <p:cNvGrpSpPr/>
        <p:nvPr/>
      </p:nvGrpSpPr>
      <p:grpSpPr>
        <a:xfrm>
          <a:off x="0" y="0"/>
          <a:ext cx="0" cy="0"/>
          <a:chOff x="0" y="0"/>
          <a:chExt cx="0" cy="0"/>
        </a:xfrm>
      </p:grpSpPr>
      <p:sp>
        <p:nvSpPr>
          <p:cNvPr id="348" name="Google Shape;348;g5d63f75c31_0_1"/>
          <p:cNvSpPr txBox="1"/>
          <p:nvPr>
            <p:ph type="title"/>
          </p:nvPr>
        </p:nvSpPr>
        <p:spPr>
          <a:xfrm>
            <a:off x="346526" y="0"/>
            <a:ext cx="10861800" cy="1478700"/>
          </a:xfrm>
          <a:prstGeom prst="rect">
            <a:avLst/>
          </a:prstGeom>
        </p:spPr>
        <p:txBody>
          <a:bodyPr anchorCtr="0" anchor="ctr" bIns="45700" lIns="91425" spcFirstLastPara="1" rIns="91425" wrap="square" tIns="45700">
            <a:noAutofit/>
          </a:bodyPr>
          <a:lstStyle/>
          <a:p>
            <a:pPr indent="457200" lvl="0" marL="914400" rtl="0" algn="l">
              <a:spcBef>
                <a:spcPts val="0"/>
              </a:spcBef>
              <a:spcAft>
                <a:spcPts val="0"/>
              </a:spcAft>
              <a:buClr>
                <a:schemeClr val="dk1"/>
              </a:buClr>
              <a:buSzPts val="1800"/>
              <a:buFont typeface="Arial"/>
              <a:buNone/>
            </a:pPr>
            <a:r>
              <a:rPr lang="en-US"/>
              <a:t>ROM Emulator Block diagram Hardware Overview</a:t>
            </a:r>
            <a:endParaRPr/>
          </a:p>
        </p:txBody>
      </p:sp>
      <p:pic>
        <p:nvPicPr>
          <p:cNvPr id="349" name="Google Shape;349;g5d63f75c31_0_1"/>
          <p:cNvPicPr preferRelativeResize="0"/>
          <p:nvPr/>
        </p:nvPicPr>
        <p:blipFill>
          <a:blip r:embed="rId3">
            <a:alphaModFix/>
          </a:blip>
          <a:stretch>
            <a:fillRect/>
          </a:stretch>
        </p:blipFill>
        <p:spPr>
          <a:xfrm>
            <a:off x="2537200" y="1361625"/>
            <a:ext cx="6274450" cy="50745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9" name="Shape 239"/>
        <p:cNvGrpSpPr/>
        <p:nvPr/>
      </p:nvGrpSpPr>
      <p:grpSpPr>
        <a:xfrm>
          <a:off x="0" y="0"/>
          <a:ext cx="0" cy="0"/>
          <a:chOff x="0" y="0"/>
          <a:chExt cx="0" cy="0"/>
        </a:xfrm>
      </p:grpSpPr>
      <p:sp>
        <p:nvSpPr>
          <p:cNvPr id="240" name="Google Shape;240;p20"/>
          <p:cNvSpPr txBox="1"/>
          <p:nvPr>
            <p:ph type="title"/>
          </p:nvPr>
        </p:nvSpPr>
        <p:spPr>
          <a:xfrm>
            <a:off x="1141413" y="618518"/>
            <a:ext cx="9905998" cy="147857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1800"/>
              <a:buNone/>
            </a:pPr>
            <a:r>
              <a:rPr lang="en-US"/>
              <a:t>Team and responsibilities</a:t>
            </a:r>
            <a:endParaRPr/>
          </a:p>
        </p:txBody>
      </p:sp>
      <p:sp>
        <p:nvSpPr>
          <p:cNvPr id="241" name="Google Shape;241;p20"/>
          <p:cNvSpPr txBox="1"/>
          <p:nvPr>
            <p:ph idx="1" type="body"/>
          </p:nvPr>
        </p:nvSpPr>
        <p:spPr>
          <a:xfrm>
            <a:off x="1141412" y="2249487"/>
            <a:ext cx="9905999" cy="3541714"/>
          </a:xfrm>
          <a:prstGeom prst="rect">
            <a:avLst/>
          </a:prstGeom>
          <a:noFill/>
          <a:ln>
            <a:noFill/>
          </a:ln>
        </p:spPr>
        <p:txBody>
          <a:bodyPr anchorCtr="0" anchor="t" bIns="45700" lIns="91425" spcFirstLastPara="1" rIns="91425" wrap="square" tIns="45700">
            <a:normAutofit/>
          </a:bodyPr>
          <a:lstStyle/>
          <a:p>
            <a:pPr indent="-371475" lvl="0" marL="457200" rtl="0" algn="l">
              <a:lnSpc>
                <a:spcPct val="120000"/>
              </a:lnSpc>
              <a:spcBef>
                <a:spcPts val="1000"/>
              </a:spcBef>
              <a:spcAft>
                <a:spcPts val="0"/>
              </a:spcAft>
              <a:buClr>
                <a:schemeClr val="lt1"/>
              </a:buClr>
              <a:buSzPts val="2250"/>
              <a:buChar char="•"/>
            </a:pPr>
            <a:r>
              <a:rPr lang="en-US"/>
              <a:t>David: Group Leader and Software</a:t>
            </a:r>
            <a:endParaRPr/>
          </a:p>
          <a:p>
            <a:pPr indent="-371475" lvl="0" marL="457200" rtl="0" algn="l">
              <a:lnSpc>
                <a:spcPct val="120000"/>
              </a:lnSpc>
              <a:spcBef>
                <a:spcPts val="1000"/>
              </a:spcBef>
              <a:spcAft>
                <a:spcPts val="0"/>
              </a:spcAft>
              <a:buClr>
                <a:schemeClr val="lt1"/>
              </a:buClr>
              <a:buSzPts val="2250"/>
              <a:buChar char="•"/>
            </a:pPr>
            <a:r>
              <a:rPr lang="en-US"/>
              <a:t>Nema: Hardware (PCB)</a:t>
            </a:r>
            <a:endParaRPr/>
          </a:p>
          <a:p>
            <a:pPr indent="-371475" lvl="0" marL="457200" rtl="0" algn="l">
              <a:lnSpc>
                <a:spcPct val="120000"/>
              </a:lnSpc>
              <a:spcBef>
                <a:spcPts val="1000"/>
              </a:spcBef>
              <a:spcAft>
                <a:spcPts val="0"/>
              </a:spcAft>
              <a:buClr>
                <a:schemeClr val="lt1"/>
              </a:buClr>
              <a:buSzPts val="2250"/>
              <a:buChar char="•"/>
            </a:pPr>
            <a:r>
              <a:rPr lang="en-US"/>
              <a:t>Thien: Organization and procurement </a:t>
            </a:r>
            <a:endParaRPr/>
          </a:p>
          <a:p>
            <a:pPr indent="-371475" lvl="0" marL="457200" rtl="0" algn="l">
              <a:lnSpc>
                <a:spcPct val="120000"/>
              </a:lnSpc>
              <a:spcBef>
                <a:spcPts val="1000"/>
              </a:spcBef>
              <a:spcAft>
                <a:spcPts val="0"/>
              </a:spcAft>
              <a:buClr>
                <a:schemeClr val="lt1"/>
              </a:buClr>
              <a:buSzPts val="2250"/>
              <a:buChar char="•"/>
            </a:pPr>
            <a:r>
              <a:rPr lang="en-US"/>
              <a:t>Biniyam: Hardware (Schematic)</a:t>
            </a:r>
            <a:endParaRPr/>
          </a:p>
          <a:p>
            <a:pPr indent="-228600" lvl="0" marL="457200" rtl="0" algn="l">
              <a:lnSpc>
                <a:spcPct val="120000"/>
              </a:lnSpc>
              <a:spcBef>
                <a:spcPts val="1000"/>
              </a:spcBef>
              <a:spcAft>
                <a:spcPts val="0"/>
              </a:spcAft>
              <a:buClr>
                <a:schemeClr val="lt1"/>
              </a:buClr>
              <a:buSzPts val="2250"/>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3" name="Shape 353"/>
        <p:cNvGrpSpPr/>
        <p:nvPr/>
      </p:nvGrpSpPr>
      <p:grpSpPr>
        <a:xfrm>
          <a:off x="0" y="0"/>
          <a:ext cx="0" cy="0"/>
          <a:chOff x="0" y="0"/>
          <a:chExt cx="0" cy="0"/>
        </a:xfrm>
      </p:grpSpPr>
      <p:sp>
        <p:nvSpPr>
          <p:cNvPr id="354" name="Google Shape;354;g518e729332_0_49"/>
          <p:cNvSpPr txBox="1"/>
          <p:nvPr>
            <p:ph type="title"/>
          </p:nvPr>
        </p:nvSpPr>
        <p:spPr>
          <a:xfrm>
            <a:off x="1289638" y="-7"/>
            <a:ext cx="9906000" cy="1478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1800"/>
              <a:buNone/>
            </a:pPr>
            <a:r>
              <a:rPr lang="en-US"/>
              <a:t>Theory of operation hardware-Control Unit Overview (Arduino Mega-2560 R3)</a:t>
            </a:r>
            <a:endParaRPr/>
          </a:p>
        </p:txBody>
      </p:sp>
      <p:sp>
        <p:nvSpPr>
          <p:cNvPr id="355" name="Google Shape;355;g518e729332_0_49"/>
          <p:cNvSpPr txBox="1"/>
          <p:nvPr/>
        </p:nvSpPr>
        <p:spPr>
          <a:xfrm>
            <a:off x="741025" y="1219350"/>
            <a:ext cx="5003400" cy="4918800"/>
          </a:xfrm>
          <a:prstGeom prst="rect">
            <a:avLst/>
          </a:prstGeom>
          <a:noFill/>
          <a:ln>
            <a:noFill/>
          </a:ln>
        </p:spPr>
        <p:txBody>
          <a:bodyPr anchorCtr="0" anchor="t" bIns="91425" lIns="91425" spcFirstLastPara="1" rIns="91425" wrap="square" tIns="91425">
            <a:noAutofit/>
          </a:bodyPr>
          <a:lstStyle/>
          <a:p>
            <a:pPr indent="0" lvl="0" marL="457200" marR="0" rtl="0" algn="l">
              <a:lnSpc>
                <a:spcPct val="100000"/>
              </a:lnSpc>
              <a:spcBef>
                <a:spcPts val="0"/>
              </a:spcBef>
              <a:spcAft>
                <a:spcPts val="0"/>
              </a:spcAft>
              <a:buNone/>
            </a:pPr>
            <a:r>
              <a:t/>
            </a:r>
            <a:endParaRPr sz="2400">
              <a:solidFill>
                <a:srgbClr val="F3F3F3"/>
              </a:solidFill>
              <a:latin typeface="Times New Roman"/>
              <a:ea typeface="Times New Roman"/>
              <a:cs typeface="Times New Roman"/>
              <a:sym typeface="Times New Roman"/>
            </a:endParaRPr>
          </a:p>
          <a:p>
            <a:pPr indent="-381000" lvl="0" marL="457200" rtl="0" algn="l">
              <a:lnSpc>
                <a:spcPct val="100000"/>
              </a:lnSpc>
              <a:spcBef>
                <a:spcPts val="0"/>
              </a:spcBef>
              <a:spcAft>
                <a:spcPts val="0"/>
              </a:spcAft>
              <a:buClr>
                <a:srgbClr val="F3F3F3"/>
              </a:buClr>
              <a:buSzPts val="2400"/>
              <a:buFont typeface="Times New Roman"/>
              <a:buChar char="●"/>
            </a:pPr>
            <a:r>
              <a:rPr lang="en-US" sz="2400">
                <a:solidFill>
                  <a:srgbClr val="F3F3F3"/>
                </a:solidFill>
                <a:latin typeface="Times New Roman"/>
                <a:ea typeface="Times New Roman"/>
                <a:cs typeface="Times New Roman"/>
                <a:sym typeface="Times New Roman"/>
              </a:rPr>
              <a:t>Controls who has access to the RAM: the PC connected to the ROM emulator or the test board</a:t>
            </a:r>
            <a:endParaRPr sz="2400">
              <a:solidFill>
                <a:srgbClr val="F3F3F3"/>
              </a:solidFill>
              <a:latin typeface="Times New Roman"/>
              <a:ea typeface="Times New Roman"/>
              <a:cs typeface="Times New Roman"/>
              <a:sym typeface="Times New Roman"/>
            </a:endParaRPr>
          </a:p>
          <a:p>
            <a:pPr indent="0" lvl="0" marL="457200" rtl="0" algn="l">
              <a:lnSpc>
                <a:spcPct val="100000"/>
              </a:lnSpc>
              <a:spcBef>
                <a:spcPts val="800"/>
              </a:spcBef>
              <a:spcAft>
                <a:spcPts val="0"/>
              </a:spcAft>
              <a:buNone/>
            </a:pPr>
            <a:r>
              <a:t/>
            </a:r>
            <a:endParaRPr sz="2400">
              <a:solidFill>
                <a:srgbClr val="F3F3F3"/>
              </a:solidFill>
              <a:latin typeface="Times New Roman"/>
              <a:ea typeface="Times New Roman"/>
              <a:cs typeface="Times New Roman"/>
              <a:sym typeface="Times New Roman"/>
            </a:endParaRPr>
          </a:p>
          <a:p>
            <a:pPr indent="-381000" lvl="0" marL="457200" rtl="0" algn="l">
              <a:lnSpc>
                <a:spcPct val="100000"/>
              </a:lnSpc>
              <a:spcBef>
                <a:spcPts val="800"/>
              </a:spcBef>
              <a:spcAft>
                <a:spcPts val="0"/>
              </a:spcAft>
              <a:buClr>
                <a:srgbClr val="F3F3F3"/>
              </a:buClr>
              <a:buSzPts val="2400"/>
              <a:buFont typeface="Times New Roman"/>
              <a:buChar char="●"/>
            </a:pPr>
            <a:r>
              <a:rPr lang="en-US" sz="2400">
                <a:solidFill>
                  <a:srgbClr val="F3F3F3"/>
                </a:solidFill>
                <a:latin typeface="Times New Roman"/>
                <a:ea typeface="Times New Roman"/>
                <a:cs typeface="Times New Roman"/>
                <a:sym typeface="Times New Roman"/>
              </a:rPr>
              <a:t>Connects to the RAM’s address and data lines to store data to the RAM from the user’s PC.</a:t>
            </a:r>
            <a:endParaRPr sz="2400">
              <a:solidFill>
                <a:srgbClr val="F3F3F3"/>
              </a:solidFill>
              <a:latin typeface="Times New Roman"/>
              <a:ea typeface="Times New Roman"/>
              <a:cs typeface="Times New Roman"/>
              <a:sym typeface="Times New Roman"/>
            </a:endParaRPr>
          </a:p>
          <a:p>
            <a:pPr indent="0" lvl="0" marL="457200" rtl="0" algn="l">
              <a:lnSpc>
                <a:spcPct val="100000"/>
              </a:lnSpc>
              <a:spcBef>
                <a:spcPts val="800"/>
              </a:spcBef>
              <a:spcAft>
                <a:spcPts val="0"/>
              </a:spcAft>
              <a:buNone/>
            </a:pPr>
            <a:r>
              <a:t/>
            </a:r>
            <a:endParaRPr sz="2400">
              <a:solidFill>
                <a:srgbClr val="F3F3F3"/>
              </a:solidFill>
              <a:latin typeface="Times New Roman"/>
              <a:ea typeface="Times New Roman"/>
              <a:cs typeface="Times New Roman"/>
              <a:sym typeface="Times New Roman"/>
            </a:endParaRPr>
          </a:p>
          <a:p>
            <a:pPr indent="-381000" lvl="0" marL="457200" rtl="0" algn="l">
              <a:lnSpc>
                <a:spcPct val="100000"/>
              </a:lnSpc>
              <a:spcBef>
                <a:spcPts val="800"/>
              </a:spcBef>
              <a:spcAft>
                <a:spcPts val="0"/>
              </a:spcAft>
              <a:buClr>
                <a:srgbClr val="F3F3F3"/>
              </a:buClr>
              <a:buSzPts val="2400"/>
              <a:buFont typeface="Times New Roman"/>
              <a:buChar char="●"/>
            </a:pPr>
            <a:r>
              <a:rPr lang="en-US" sz="2400">
                <a:solidFill>
                  <a:srgbClr val="F3F3F3"/>
                </a:solidFill>
                <a:latin typeface="Times New Roman"/>
                <a:ea typeface="Times New Roman"/>
                <a:cs typeface="Times New Roman"/>
                <a:sym typeface="Times New Roman"/>
              </a:rPr>
              <a:t>Connected to a PC via USB via a chassis-mounted USB adapter.</a:t>
            </a:r>
            <a:endParaRPr sz="2400">
              <a:solidFill>
                <a:srgbClr val="F3F3F3"/>
              </a:solidFill>
              <a:latin typeface="Times New Roman"/>
              <a:ea typeface="Times New Roman"/>
              <a:cs typeface="Times New Roman"/>
              <a:sym typeface="Times New Roman"/>
            </a:endParaRPr>
          </a:p>
          <a:p>
            <a:pPr indent="0" lvl="0" marL="457200" rtl="0" algn="l">
              <a:spcBef>
                <a:spcPts val="800"/>
              </a:spcBef>
              <a:spcAft>
                <a:spcPts val="0"/>
              </a:spcAft>
              <a:buNone/>
            </a:pPr>
            <a:r>
              <a:t/>
            </a:r>
            <a:endParaRPr sz="2400">
              <a:solidFill>
                <a:srgbClr val="EFEFEF"/>
              </a:solidFill>
            </a:endParaRPr>
          </a:p>
          <a:p>
            <a:pPr indent="0" lvl="0" marL="45720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Twentieth Century"/>
              <a:ea typeface="Twentieth Century"/>
              <a:cs typeface="Twentieth Century"/>
              <a:sym typeface="Twentieth Century"/>
            </a:endParaRPr>
          </a:p>
        </p:txBody>
      </p:sp>
      <p:pic>
        <p:nvPicPr>
          <p:cNvPr id="356" name="Google Shape;356;g518e729332_0_49"/>
          <p:cNvPicPr preferRelativeResize="0"/>
          <p:nvPr/>
        </p:nvPicPr>
        <p:blipFill>
          <a:blip r:embed="rId3">
            <a:alphaModFix/>
          </a:blip>
          <a:stretch>
            <a:fillRect/>
          </a:stretch>
        </p:blipFill>
        <p:spPr>
          <a:xfrm>
            <a:off x="5744425" y="1478700"/>
            <a:ext cx="5653999" cy="5036024"/>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0" name="Shape 360"/>
        <p:cNvGrpSpPr/>
        <p:nvPr/>
      </p:nvGrpSpPr>
      <p:grpSpPr>
        <a:xfrm>
          <a:off x="0" y="0"/>
          <a:ext cx="0" cy="0"/>
          <a:chOff x="0" y="0"/>
          <a:chExt cx="0" cy="0"/>
        </a:xfrm>
      </p:grpSpPr>
      <p:sp>
        <p:nvSpPr>
          <p:cNvPr id="361" name="Google Shape;361;g518e729332_0_59"/>
          <p:cNvSpPr txBox="1"/>
          <p:nvPr>
            <p:ph type="title"/>
          </p:nvPr>
        </p:nvSpPr>
        <p:spPr>
          <a:xfrm>
            <a:off x="1410888" y="66118"/>
            <a:ext cx="9906000" cy="1478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1800"/>
              <a:buNone/>
            </a:pPr>
            <a:r>
              <a:rPr lang="en-US"/>
              <a:t>Theory of operation- Hardware components-RAM( AS6C1008-55PCN)</a:t>
            </a:r>
            <a:endParaRPr b="1" sz="1400">
              <a:solidFill>
                <a:schemeClr val="dk1"/>
              </a:solidFill>
              <a:latin typeface="Calibri"/>
              <a:ea typeface="Calibri"/>
              <a:cs typeface="Calibri"/>
              <a:sym typeface="Calibri"/>
            </a:endParaRPr>
          </a:p>
          <a:p>
            <a:pPr indent="0" lvl="0" marL="0" rtl="0" algn="l">
              <a:lnSpc>
                <a:spcPct val="90000"/>
              </a:lnSpc>
              <a:spcBef>
                <a:spcPts val="0"/>
              </a:spcBef>
              <a:spcAft>
                <a:spcPts val="0"/>
              </a:spcAft>
              <a:buSzPts val="1800"/>
              <a:buNone/>
            </a:pPr>
            <a:r>
              <a:t/>
            </a:r>
            <a:endParaRPr b="1" sz="1400">
              <a:solidFill>
                <a:schemeClr val="dk1"/>
              </a:solidFill>
              <a:latin typeface="Calibri"/>
              <a:ea typeface="Calibri"/>
              <a:cs typeface="Calibri"/>
              <a:sym typeface="Calibri"/>
            </a:endParaRPr>
          </a:p>
          <a:p>
            <a:pPr indent="0" lvl="0" marL="0" rtl="0" algn="l">
              <a:lnSpc>
                <a:spcPct val="90000"/>
              </a:lnSpc>
              <a:spcBef>
                <a:spcPts val="0"/>
              </a:spcBef>
              <a:spcAft>
                <a:spcPts val="0"/>
              </a:spcAft>
              <a:buClr>
                <a:schemeClr val="dk1"/>
              </a:buClr>
              <a:buSzPts val="1100"/>
              <a:buFont typeface="Arial"/>
              <a:buNone/>
            </a:pPr>
            <a:r>
              <a:t/>
            </a:r>
            <a:endParaRPr/>
          </a:p>
        </p:txBody>
      </p:sp>
      <p:sp>
        <p:nvSpPr>
          <p:cNvPr id="362" name="Google Shape;362;g518e729332_0_59"/>
          <p:cNvSpPr txBox="1"/>
          <p:nvPr/>
        </p:nvSpPr>
        <p:spPr>
          <a:xfrm>
            <a:off x="916200" y="848825"/>
            <a:ext cx="11275800" cy="5532000"/>
          </a:xfrm>
          <a:prstGeom prst="rect">
            <a:avLst/>
          </a:prstGeom>
          <a:noFill/>
          <a:ln>
            <a:noFill/>
          </a:ln>
        </p:spPr>
        <p:txBody>
          <a:bodyPr anchorCtr="0" anchor="t" bIns="91425" lIns="91425" spcFirstLastPara="1" rIns="91425" wrap="square" tIns="91425">
            <a:noAutofit/>
          </a:bodyPr>
          <a:lstStyle/>
          <a:p>
            <a:pPr indent="0" lvl="0" marL="914400" marR="0" rtl="0" algn="l">
              <a:lnSpc>
                <a:spcPct val="100000"/>
              </a:lnSpc>
              <a:spcBef>
                <a:spcPts val="0"/>
              </a:spcBef>
              <a:spcAft>
                <a:spcPts val="0"/>
              </a:spcAft>
              <a:buNone/>
            </a:pPr>
            <a:r>
              <a:t/>
            </a:r>
            <a:endParaRPr sz="2400">
              <a:solidFill>
                <a:schemeClr val="dk1"/>
              </a:solidFill>
              <a:latin typeface="Calibri"/>
              <a:ea typeface="Calibri"/>
              <a:cs typeface="Calibri"/>
              <a:sym typeface="Calibri"/>
            </a:endParaRPr>
          </a:p>
          <a:p>
            <a:pPr indent="0" lvl="0" marL="914400" marR="0" rtl="0" algn="l">
              <a:lnSpc>
                <a:spcPct val="100000"/>
              </a:lnSpc>
              <a:spcBef>
                <a:spcPts val="0"/>
              </a:spcBef>
              <a:spcAft>
                <a:spcPts val="0"/>
              </a:spcAft>
              <a:buNone/>
            </a:pPr>
            <a:r>
              <a:t/>
            </a:r>
            <a:endParaRPr sz="2400">
              <a:solidFill>
                <a:schemeClr val="dk1"/>
              </a:solidFill>
              <a:latin typeface="Calibri"/>
              <a:ea typeface="Calibri"/>
              <a:cs typeface="Calibri"/>
              <a:sym typeface="Calibri"/>
            </a:endParaRPr>
          </a:p>
          <a:p>
            <a:pPr indent="0" lvl="0" marL="914400" marR="0" rtl="0" algn="l">
              <a:lnSpc>
                <a:spcPct val="100000"/>
              </a:lnSpc>
              <a:spcBef>
                <a:spcPts val="0"/>
              </a:spcBef>
              <a:spcAft>
                <a:spcPts val="0"/>
              </a:spcAft>
              <a:buNone/>
            </a:pPr>
            <a:r>
              <a:t/>
            </a:r>
            <a:endParaRPr sz="2400">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t/>
            </a:r>
            <a:endParaRPr sz="2400">
              <a:solidFill>
                <a:schemeClr val="dk1"/>
              </a:solidFill>
              <a:latin typeface="Calibri"/>
              <a:ea typeface="Calibri"/>
              <a:cs typeface="Calibri"/>
              <a:sym typeface="Calibri"/>
            </a:endParaRPr>
          </a:p>
          <a:p>
            <a:pPr indent="-381000" lvl="0" marL="457200" marR="0" rtl="0" algn="l">
              <a:lnSpc>
                <a:spcPct val="100000"/>
              </a:lnSpc>
              <a:spcBef>
                <a:spcPts val="0"/>
              </a:spcBef>
              <a:spcAft>
                <a:spcPts val="0"/>
              </a:spcAft>
              <a:buClr>
                <a:srgbClr val="EFEFEF"/>
              </a:buClr>
              <a:buSzPts val="2400"/>
              <a:buFont typeface="Calibri"/>
              <a:buChar char="●"/>
            </a:pPr>
            <a:r>
              <a:rPr lang="en-US" sz="2400">
                <a:solidFill>
                  <a:srgbClr val="EFEFEF"/>
                </a:solidFill>
                <a:latin typeface="Calibri"/>
                <a:ea typeface="Calibri"/>
                <a:cs typeface="Calibri"/>
                <a:sym typeface="Calibri"/>
              </a:rPr>
              <a:t>Contains 1MB</a:t>
            </a:r>
            <a:endParaRPr sz="2400">
              <a:solidFill>
                <a:srgbClr val="EFEFEF"/>
              </a:solidFill>
              <a:latin typeface="Calibri"/>
              <a:ea typeface="Calibri"/>
              <a:cs typeface="Calibri"/>
              <a:sym typeface="Calibri"/>
            </a:endParaRPr>
          </a:p>
          <a:p>
            <a:pPr indent="-381000" lvl="0" marL="457200" marR="0" rtl="0" algn="l">
              <a:lnSpc>
                <a:spcPct val="100000"/>
              </a:lnSpc>
              <a:spcBef>
                <a:spcPts val="0"/>
              </a:spcBef>
              <a:spcAft>
                <a:spcPts val="0"/>
              </a:spcAft>
              <a:buClr>
                <a:srgbClr val="EFEFEF"/>
              </a:buClr>
              <a:buSzPts val="2400"/>
              <a:buFont typeface="Calibri"/>
              <a:buChar char="●"/>
            </a:pPr>
            <a:r>
              <a:rPr lang="en-US" sz="2400">
                <a:solidFill>
                  <a:srgbClr val="EFEFEF"/>
                </a:solidFill>
                <a:latin typeface="Calibri"/>
                <a:ea typeface="Calibri"/>
                <a:cs typeface="Calibri"/>
                <a:sym typeface="Calibri"/>
              </a:rPr>
              <a:t>17 </a:t>
            </a:r>
            <a:r>
              <a:rPr lang="en-US" sz="2400">
                <a:solidFill>
                  <a:srgbClr val="EFEFEF"/>
                </a:solidFill>
                <a:latin typeface="Calibri"/>
                <a:ea typeface="Calibri"/>
                <a:cs typeface="Calibri"/>
                <a:sym typeface="Calibri"/>
              </a:rPr>
              <a:t>address</a:t>
            </a:r>
            <a:r>
              <a:rPr lang="en-US" sz="2400">
                <a:solidFill>
                  <a:srgbClr val="EFEFEF"/>
                </a:solidFill>
                <a:latin typeface="Calibri"/>
                <a:ea typeface="Calibri"/>
                <a:cs typeface="Calibri"/>
                <a:sym typeface="Calibri"/>
              </a:rPr>
              <a:t>-lines</a:t>
            </a:r>
            <a:endParaRPr sz="2400">
              <a:solidFill>
                <a:srgbClr val="EFEFEF"/>
              </a:solidFill>
              <a:latin typeface="Calibri"/>
              <a:ea typeface="Calibri"/>
              <a:cs typeface="Calibri"/>
              <a:sym typeface="Calibri"/>
            </a:endParaRPr>
          </a:p>
          <a:p>
            <a:pPr indent="-381000" lvl="0" marL="457200" marR="0" rtl="0" algn="l">
              <a:lnSpc>
                <a:spcPct val="100000"/>
              </a:lnSpc>
              <a:spcBef>
                <a:spcPts val="0"/>
              </a:spcBef>
              <a:spcAft>
                <a:spcPts val="0"/>
              </a:spcAft>
              <a:buClr>
                <a:srgbClr val="EFEFEF"/>
              </a:buClr>
              <a:buSzPts val="2400"/>
              <a:buFont typeface="Calibri"/>
              <a:buChar char="●"/>
            </a:pPr>
            <a:r>
              <a:rPr lang="en-US" sz="2400">
                <a:solidFill>
                  <a:srgbClr val="EFEFEF"/>
                </a:solidFill>
                <a:latin typeface="Calibri"/>
                <a:ea typeface="Calibri"/>
                <a:cs typeface="Calibri"/>
                <a:sym typeface="Calibri"/>
              </a:rPr>
              <a:t> 8 data lines </a:t>
            </a:r>
            <a:endParaRPr sz="2400">
              <a:solidFill>
                <a:srgbClr val="EFEFEF"/>
              </a:solidFill>
              <a:latin typeface="Calibri"/>
              <a:ea typeface="Calibri"/>
              <a:cs typeface="Calibri"/>
              <a:sym typeface="Calibri"/>
            </a:endParaRPr>
          </a:p>
          <a:p>
            <a:pPr indent="-381000" lvl="0" marL="457200" marR="0" rtl="0" algn="l">
              <a:lnSpc>
                <a:spcPct val="100000"/>
              </a:lnSpc>
              <a:spcBef>
                <a:spcPts val="0"/>
              </a:spcBef>
              <a:spcAft>
                <a:spcPts val="0"/>
              </a:spcAft>
              <a:buClr>
                <a:srgbClr val="EFEFEF"/>
              </a:buClr>
              <a:buSzPts val="2400"/>
              <a:buFont typeface="Calibri"/>
              <a:buChar char="●"/>
            </a:pPr>
            <a:r>
              <a:rPr lang="en-US" sz="2400">
                <a:solidFill>
                  <a:srgbClr val="EFEFEF"/>
                </a:solidFill>
                <a:latin typeface="Calibri"/>
                <a:ea typeface="Calibri"/>
                <a:cs typeface="Calibri"/>
                <a:sym typeface="Calibri"/>
              </a:rPr>
              <a:t>B ports/D ports</a:t>
            </a:r>
            <a:endParaRPr sz="2400">
              <a:solidFill>
                <a:srgbClr val="EFEFEF"/>
              </a:solidFill>
              <a:latin typeface="Calibri"/>
              <a:ea typeface="Calibri"/>
              <a:cs typeface="Calibri"/>
              <a:sym typeface="Calibri"/>
            </a:endParaRPr>
          </a:p>
        </p:txBody>
      </p:sp>
      <p:pic>
        <p:nvPicPr>
          <p:cNvPr id="363" name="Google Shape;363;g518e729332_0_59"/>
          <p:cNvPicPr preferRelativeResize="0"/>
          <p:nvPr/>
        </p:nvPicPr>
        <p:blipFill>
          <a:blip r:embed="rId3">
            <a:alphaModFix/>
          </a:blip>
          <a:stretch>
            <a:fillRect/>
          </a:stretch>
        </p:blipFill>
        <p:spPr>
          <a:xfrm>
            <a:off x="6480750" y="1282800"/>
            <a:ext cx="4217200" cy="42924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7" name="Shape 367"/>
        <p:cNvGrpSpPr/>
        <p:nvPr/>
      </p:nvGrpSpPr>
      <p:grpSpPr>
        <a:xfrm>
          <a:off x="0" y="0"/>
          <a:ext cx="0" cy="0"/>
          <a:chOff x="0" y="0"/>
          <a:chExt cx="0" cy="0"/>
        </a:xfrm>
      </p:grpSpPr>
      <p:sp>
        <p:nvSpPr>
          <p:cNvPr id="368" name="Google Shape;368;g5d237957fc_0_0"/>
          <p:cNvSpPr txBox="1"/>
          <p:nvPr>
            <p:ph type="title"/>
          </p:nvPr>
        </p:nvSpPr>
        <p:spPr>
          <a:xfrm>
            <a:off x="1343513" y="119993"/>
            <a:ext cx="9906000" cy="1478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Theory of operation-</a:t>
            </a:r>
            <a:r>
              <a:rPr lang="en-US">
                <a:solidFill>
                  <a:srgbClr val="F3F3F3"/>
                </a:solidFill>
                <a:latin typeface="Times New Roman"/>
                <a:ea typeface="Times New Roman"/>
                <a:cs typeface="Times New Roman"/>
                <a:sym typeface="Times New Roman"/>
              </a:rPr>
              <a:t>interface DIP socket</a:t>
            </a:r>
            <a:endParaRPr>
              <a:solidFill>
                <a:srgbClr val="F3F3F3"/>
              </a:solidFill>
              <a:latin typeface="Times New Roman"/>
              <a:ea typeface="Times New Roman"/>
              <a:cs typeface="Times New Roman"/>
              <a:sym typeface="Times New Roman"/>
            </a:endParaRPr>
          </a:p>
          <a:p>
            <a:pPr indent="0" lvl="0" marL="0" rtl="0" algn="l">
              <a:spcBef>
                <a:spcPts val="0"/>
              </a:spcBef>
              <a:spcAft>
                <a:spcPts val="0"/>
              </a:spcAft>
              <a:buNone/>
            </a:pPr>
            <a:r>
              <a:rPr lang="en-US"/>
              <a:t> </a:t>
            </a:r>
            <a:endParaRPr/>
          </a:p>
        </p:txBody>
      </p:sp>
      <p:sp>
        <p:nvSpPr>
          <p:cNvPr id="369" name="Google Shape;369;g5d237957fc_0_0"/>
          <p:cNvSpPr txBox="1"/>
          <p:nvPr>
            <p:ph idx="1" type="body"/>
          </p:nvPr>
        </p:nvSpPr>
        <p:spPr>
          <a:xfrm>
            <a:off x="1141400" y="1598700"/>
            <a:ext cx="6511200" cy="4192500"/>
          </a:xfrm>
          <a:prstGeom prst="rect">
            <a:avLst/>
          </a:prstGeom>
        </p:spPr>
        <p:txBody>
          <a:bodyPr anchorCtr="0" anchor="t" bIns="45700" lIns="91425" spcFirstLastPara="1" rIns="91425" wrap="square" tIns="45700">
            <a:noAutofit/>
          </a:bodyPr>
          <a:lstStyle/>
          <a:p>
            <a:pPr indent="-381000" lvl="0" marL="457200" rtl="0" algn="l">
              <a:spcBef>
                <a:spcPts val="1000"/>
              </a:spcBef>
              <a:spcAft>
                <a:spcPts val="0"/>
              </a:spcAft>
              <a:buClr>
                <a:srgbClr val="F3F3F3"/>
              </a:buClr>
              <a:buSzPts val="2400"/>
              <a:buChar char="•"/>
            </a:pPr>
            <a:r>
              <a:rPr lang="en-US">
                <a:solidFill>
                  <a:srgbClr val="F3F3F3"/>
                </a:solidFill>
                <a:latin typeface="Calibri"/>
                <a:ea typeface="Calibri"/>
                <a:cs typeface="Calibri"/>
                <a:sym typeface="Calibri"/>
              </a:rPr>
              <a:t> </a:t>
            </a:r>
            <a:r>
              <a:rPr lang="en-US">
                <a:solidFill>
                  <a:srgbClr val="F3F3F3"/>
                </a:solidFill>
                <a:latin typeface="Times New Roman"/>
                <a:ea typeface="Times New Roman"/>
                <a:cs typeface="Times New Roman"/>
                <a:sym typeface="Times New Roman"/>
              </a:rPr>
              <a:t>24-, 28-, or 32-pin ROM configuration</a:t>
            </a:r>
            <a:endParaRPr>
              <a:solidFill>
                <a:srgbClr val="F3F3F3"/>
              </a:solidFill>
              <a:latin typeface="Times New Roman"/>
              <a:ea typeface="Times New Roman"/>
              <a:cs typeface="Times New Roman"/>
              <a:sym typeface="Times New Roman"/>
            </a:endParaRPr>
          </a:p>
          <a:p>
            <a:pPr indent="-381000" lvl="0" marL="457200" rtl="0" algn="l">
              <a:spcBef>
                <a:spcPts val="0"/>
              </a:spcBef>
              <a:spcAft>
                <a:spcPts val="0"/>
              </a:spcAft>
              <a:buSzPts val="2400"/>
              <a:buFont typeface="Times New Roman"/>
              <a:buChar char="•"/>
            </a:pPr>
            <a:r>
              <a:rPr lang="en-US">
                <a:latin typeface="Times New Roman"/>
                <a:ea typeface="Times New Roman"/>
                <a:cs typeface="Times New Roman"/>
                <a:sym typeface="Times New Roman"/>
              </a:rPr>
              <a:t>Ribbon cables</a:t>
            </a:r>
            <a:endParaRPr>
              <a:latin typeface="Times New Roman"/>
              <a:ea typeface="Times New Roman"/>
              <a:cs typeface="Times New Roman"/>
              <a:sym typeface="Times New Roman"/>
            </a:endParaRPr>
          </a:p>
          <a:p>
            <a:pPr indent="-381000" lvl="0" marL="457200" rtl="0" algn="l">
              <a:spcBef>
                <a:spcPts val="0"/>
              </a:spcBef>
              <a:spcAft>
                <a:spcPts val="0"/>
              </a:spcAft>
              <a:buSzPts val="2400"/>
              <a:buFont typeface="Times New Roman"/>
              <a:buChar char="•"/>
            </a:pPr>
            <a:r>
              <a:rPr lang="en-US">
                <a:latin typeface="Times New Roman"/>
                <a:ea typeface="Times New Roman"/>
                <a:cs typeface="Times New Roman"/>
                <a:sym typeface="Times New Roman"/>
              </a:rPr>
              <a:t>Interface socket</a:t>
            </a:r>
            <a:endParaRPr>
              <a:latin typeface="Times New Roman"/>
              <a:ea typeface="Times New Roman"/>
              <a:cs typeface="Times New Roman"/>
              <a:sym typeface="Times New Roman"/>
            </a:endParaRPr>
          </a:p>
          <a:p>
            <a:pPr indent="-381000" lvl="0" marL="457200" rtl="0" algn="l">
              <a:spcBef>
                <a:spcPts val="0"/>
              </a:spcBef>
              <a:spcAft>
                <a:spcPts val="0"/>
              </a:spcAft>
              <a:buSzPts val="2400"/>
              <a:buFont typeface="Times New Roman"/>
              <a:buChar char="•"/>
            </a:pPr>
            <a:r>
              <a:rPr lang="en-US">
                <a:latin typeface="Times New Roman"/>
                <a:ea typeface="Times New Roman"/>
                <a:cs typeface="Times New Roman"/>
                <a:sym typeface="Times New Roman"/>
              </a:rPr>
              <a:t>Emulation mode</a:t>
            </a:r>
            <a:endParaRPr>
              <a:latin typeface="Times New Roman"/>
              <a:ea typeface="Times New Roman"/>
              <a:cs typeface="Times New Roman"/>
              <a:sym typeface="Times New Roman"/>
            </a:endParaRPr>
          </a:p>
        </p:txBody>
      </p:sp>
      <p:pic>
        <p:nvPicPr>
          <p:cNvPr id="370" name="Google Shape;370;g5d237957fc_0_0"/>
          <p:cNvPicPr preferRelativeResize="0"/>
          <p:nvPr/>
        </p:nvPicPr>
        <p:blipFill>
          <a:blip r:embed="rId3">
            <a:alphaModFix/>
          </a:blip>
          <a:stretch>
            <a:fillRect/>
          </a:stretch>
        </p:blipFill>
        <p:spPr>
          <a:xfrm>
            <a:off x="6197500" y="2277025"/>
            <a:ext cx="5133375" cy="31393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4" name="Shape 374"/>
        <p:cNvGrpSpPr/>
        <p:nvPr/>
      </p:nvGrpSpPr>
      <p:grpSpPr>
        <a:xfrm>
          <a:off x="0" y="0"/>
          <a:ext cx="0" cy="0"/>
          <a:chOff x="0" y="0"/>
          <a:chExt cx="0" cy="0"/>
        </a:xfrm>
      </p:grpSpPr>
      <p:sp>
        <p:nvSpPr>
          <p:cNvPr id="375" name="Google Shape;375;g5d237957fc_0_11"/>
          <p:cNvSpPr txBox="1"/>
          <p:nvPr>
            <p:ph type="title"/>
          </p:nvPr>
        </p:nvSpPr>
        <p:spPr>
          <a:xfrm>
            <a:off x="1680363" y="187368"/>
            <a:ext cx="9906000" cy="1478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latin typeface="Times New Roman"/>
                <a:ea typeface="Times New Roman"/>
                <a:cs typeface="Times New Roman"/>
                <a:sym typeface="Times New Roman"/>
              </a:rPr>
              <a:t>Theory of operation-</a:t>
            </a:r>
            <a:r>
              <a:rPr lang="en-US">
                <a:solidFill>
                  <a:srgbClr val="F3F3F3"/>
                </a:solidFill>
                <a:latin typeface="Times New Roman"/>
                <a:ea typeface="Times New Roman"/>
                <a:cs typeface="Times New Roman"/>
                <a:sym typeface="Times New Roman"/>
              </a:rPr>
              <a:t> tri-state buffers (part number 74LS244)</a:t>
            </a:r>
            <a:endParaRPr>
              <a:solidFill>
                <a:srgbClr val="F3F3F3"/>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t/>
            </a:r>
            <a:endParaRPr/>
          </a:p>
        </p:txBody>
      </p:sp>
      <p:pic>
        <p:nvPicPr>
          <p:cNvPr id="376" name="Google Shape;376;g5d237957fc_0_11"/>
          <p:cNvPicPr preferRelativeResize="0"/>
          <p:nvPr/>
        </p:nvPicPr>
        <p:blipFill>
          <a:blip r:embed="rId3">
            <a:alphaModFix/>
          </a:blip>
          <a:stretch>
            <a:fillRect/>
          </a:stretch>
        </p:blipFill>
        <p:spPr>
          <a:xfrm>
            <a:off x="3393000" y="1275325"/>
            <a:ext cx="7612500" cy="5353626"/>
          </a:xfrm>
          <a:prstGeom prst="rect">
            <a:avLst/>
          </a:prstGeom>
          <a:noFill/>
          <a:ln>
            <a:noFill/>
          </a:ln>
        </p:spPr>
      </p:pic>
      <p:sp>
        <p:nvSpPr>
          <p:cNvPr id="377" name="Google Shape;377;g5d237957fc_0_11"/>
          <p:cNvSpPr txBox="1"/>
          <p:nvPr/>
        </p:nvSpPr>
        <p:spPr>
          <a:xfrm>
            <a:off x="1023925" y="1347350"/>
            <a:ext cx="2369100" cy="5106600"/>
          </a:xfrm>
          <a:prstGeom prst="rect">
            <a:avLst/>
          </a:prstGeom>
          <a:noFill/>
          <a:ln>
            <a:noFill/>
          </a:ln>
        </p:spPr>
        <p:txBody>
          <a:bodyPr anchorCtr="0" anchor="t" bIns="91425" lIns="91425" spcFirstLastPara="1" rIns="91425" wrap="square" tIns="91425">
            <a:noAutofit/>
          </a:bodyPr>
          <a:lstStyle/>
          <a:p>
            <a:pPr indent="-381000" lvl="0" marL="457200" rtl="0" algn="l">
              <a:spcBef>
                <a:spcPts val="0"/>
              </a:spcBef>
              <a:spcAft>
                <a:spcPts val="0"/>
              </a:spcAft>
              <a:buClr>
                <a:srgbClr val="F3F3F3"/>
              </a:buClr>
              <a:buSzPts val="2400"/>
              <a:buFont typeface="Times New Roman"/>
              <a:buChar char="●"/>
            </a:pPr>
            <a:r>
              <a:rPr lang="en-US" sz="2400">
                <a:solidFill>
                  <a:srgbClr val="F3F3F3"/>
                </a:solidFill>
                <a:latin typeface="Times New Roman"/>
                <a:ea typeface="Times New Roman"/>
                <a:cs typeface="Times New Roman"/>
                <a:sym typeface="Times New Roman"/>
              </a:rPr>
              <a:t>Address lines </a:t>
            </a:r>
            <a:endParaRPr sz="2400">
              <a:solidFill>
                <a:srgbClr val="F3F3F3"/>
              </a:solidFill>
              <a:latin typeface="Times New Roman"/>
              <a:ea typeface="Times New Roman"/>
              <a:cs typeface="Times New Roman"/>
              <a:sym typeface="Times New Roman"/>
            </a:endParaRPr>
          </a:p>
          <a:p>
            <a:pPr indent="-381000" lvl="0" marL="457200" rtl="0" algn="l">
              <a:spcBef>
                <a:spcPts val="0"/>
              </a:spcBef>
              <a:spcAft>
                <a:spcPts val="0"/>
              </a:spcAft>
              <a:buClr>
                <a:srgbClr val="F3F3F3"/>
              </a:buClr>
              <a:buSzPts val="2400"/>
              <a:buFont typeface="Times New Roman"/>
              <a:buChar char="●"/>
            </a:pPr>
            <a:r>
              <a:rPr lang="en-US" sz="2400">
                <a:solidFill>
                  <a:srgbClr val="F3F3F3"/>
                </a:solidFill>
                <a:latin typeface="Times New Roman"/>
                <a:ea typeface="Times New Roman"/>
                <a:cs typeface="Times New Roman"/>
                <a:sym typeface="Times New Roman"/>
              </a:rPr>
              <a:t>Interface</a:t>
            </a:r>
            <a:endParaRPr sz="2400">
              <a:solidFill>
                <a:srgbClr val="F3F3F3"/>
              </a:solidFill>
              <a:latin typeface="Times New Roman"/>
              <a:ea typeface="Times New Roman"/>
              <a:cs typeface="Times New Roman"/>
              <a:sym typeface="Times New Roman"/>
            </a:endParaRPr>
          </a:p>
          <a:p>
            <a:pPr indent="-381000" lvl="0" marL="457200" rtl="0" algn="l">
              <a:spcBef>
                <a:spcPts val="0"/>
              </a:spcBef>
              <a:spcAft>
                <a:spcPts val="0"/>
              </a:spcAft>
              <a:buClr>
                <a:srgbClr val="F3F3F3"/>
              </a:buClr>
              <a:buSzPts val="2400"/>
              <a:buFont typeface="Times New Roman"/>
              <a:buChar char="●"/>
            </a:pPr>
            <a:r>
              <a:rPr lang="en-US" sz="2400">
                <a:solidFill>
                  <a:srgbClr val="F3F3F3"/>
                </a:solidFill>
                <a:latin typeface="Times New Roman"/>
                <a:ea typeface="Times New Roman"/>
                <a:cs typeface="Times New Roman"/>
                <a:sym typeface="Times New Roman"/>
              </a:rPr>
              <a:t>Buffers</a:t>
            </a:r>
            <a:endParaRPr sz="2400">
              <a:solidFill>
                <a:srgbClr val="F3F3F3"/>
              </a:solidFill>
              <a:latin typeface="Times New Roman"/>
              <a:ea typeface="Times New Roman"/>
              <a:cs typeface="Times New Roman"/>
              <a:sym typeface="Times New Roman"/>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1" name="Shape 381"/>
        <p:cNvGrpSpPr/>
        <p:nvPr/>
      </p:nvGrpSpPr>
      <p:grpSpPr>
        <a:xfrm>
          <a:off x="0" y="0"/>
          <a:ext cx="0" cy="0"/>
          <a:chOff x="0" y="0"/>
          <a:chExt cx="0" cy="0"/>
        </a:xfrm>
      </p:grpSpPr>
      <p:sp>
        <p:nvSpPr>
          <p:cNvPr id="382" name="Google Shape;382;g5d237957fc_0_28"/>
          <p:cNvSpPr txBox="1"/>
          <p:nvPr>
            <p:ph type="title"/>
          </p:nvPr>
        </p:nvSpPr>
        <p:spPr>
          <a:xfrm>
            <a:off x="1437838" y="146943"/>
            <a:ext cx="9906000" cy="1478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latin typeface="Times New Roman"/>
                <a:ea typeface="Times New Roman"/>
                <a:cs typeface="Times New Roman"/>
                <a:sym typeface="Times New Roman"/>
              </a:rPr>
              <a:t>Theory of operation-</a:t>
            </a:r>
            <a:r>
              <a:rPr lang="en-US">
                <a:solidFill>
                  <a:srgbClr val="F3F3F3"/>
                </a:solidFill>
                <a:latin typeface="Times New Roman"/>
                <a:ea typeface="Times New Roman"/>
                <a:cs typeface="Times New Roman"/>
                <a:sym typeface="Times New Roman"/>
              </a:rPr>
              <a:t> tri-state buffers (part number 74LS244)</a:t>
            </a:r>
            <a:endParaRPr/>
          </a:p>
        </p:txBody>
      </p:sp>
      <p:pic>
        <p:nvPicPr>
          <p:cNvPr id="383" name="Google Shape;383;g5d237957fc_0_28"/>
          <p:cNvPicPr preferRelativeResize="0"/>
          <p:nvPr/>
        </p:nvPicPr>
        <p:blipFill>
          <a:blip r:embed="rId3">
            <a:alphaModFix/>
          </a:blip>
          <a:stretch>
            <a:fillRect/>
          </a:stretch>
        </p:blipFill>
        <p:spPr>
          <a:xfrm>
            <a:off x="5308550" y="1352825"/>
            <a:ext cx="5979576" cy="5068501"/>
          </a:xfrm>
          <a:prstGeom prst="rect">
            <a:avLst/>
          </a:prstGeom>
          <a:noFill/>
          <a:ln>
            <a:noFill/>
          </a:ln>
        </p:spPr>
      </p:pic>
      <p:sp>
        <p:nvSpPr>
          <p:cNvPr id="384" name="Google Shape;384;g5d237957fc_0_28"/>
          <p:cNvSpPr txBox="1"/>
          <p:nvPr/>
        </p:nvSpPr>
        <p:spPr>
          <a:xfrm>
            <a:off x="916200" y="1651575"/>
            <a:ext cx="5602200" cy="4969200"/>
          </a:xfrm>
          <a:prstGeom prst="rect">
            <a:avLst/>
          </a:prstGeom>
          <a:noFill/>
          <a:ln>
            <a:noFill/>
          </a:ln>
        </p:spPr>
        <p:txBody>
          <a:bodyPr anchorCtr="0" anchor="t" bIns="91425" lIns="91425" spcFirstLastPara="1" rIns="91425" wrap="square" tIns="91425">
            <a:noAutofit/>
          </a:bodyPr>
          <a:lstStyle/>
          <a:p>
            <a:pPr indent="-381000" lvl="0" marL="457200" rtl="0" algn="l">
              <a:spcBef>
                <a:spcPts val="0"/>
              </a:spcBef>
              <a:spcAft>
                <a:spcPts val="0"/>
              </a:spcAft>
              <a:buClr>
                <a:srgbClr val="EFEFEF"/>
              </a:buClr>
              <a:buSzPts val="2400"/>
              <a:buFont typeface="Times New Roman"/>
              <a:buChar char="●"/>
            </a:pPr>
            <a:r>
              <a:rPr lang="en-US" sz="2400">
                <a:solidFill>
                  <a:srgbClr val="EFEFEF"/>
                </a:solidFill>
                <a:latin typeface="Times New Roman"/>
                <a:ea typeface="Times New Roman"/>
                <a:cs typeface="Times New Roman"/>
                <a:sym typeface="Times New Roman"/>
              </a:rPr>
              <a:t>Data lines</a:t>
            </a:r>
            <a:endParaRPr sz="2400">
              <a:solidFill>
                <a:srgbClr val="EFEFEF"/>
              </a:solidFill>
              <a:latin typeface="Times New Roman"/>
              <a:ea typeface="Times New Roman"/>
              <a:cs typeface="Times New Roman"/>
              <a:sym typeface="Times New Roman"/>
            </a:endParaRPr>
          </a:p>
          <a:p>
            <a:pPr indent="-381000" lvl="0" marL="457200" rtl="0" algn="l">
              <a:spcBef>
                <a:spcPts val="0"/>
              </a:spcBef>
              <a:spcAft>
                <a:spcPts val="0"/>
              </a:spcAft>
              <a:buClr>
                <a:srgbClr val="EFEFEF"/>
              </a:buClr>
              <a:buSzPts val="2400"/>
              <a:buFont typeface="Times New Roman"/>
              <a:buChar char="●"/>
            </a:pPr>
            <a:r>
              <a:rPr lang="en-US" sz="2400">
                <a:solidFill>
                  <a:srgbClr val="EFEFEF"/>
                </a:solidFill>
                <a:latin typeface="Times New Roman"/>
                <a:ea typeface="Times New Roman"/>
                <a:cs typeface="Times New Roman"/>
                <a:sym typeface="Times New Roman"/>
              </a:rPr>
              <a:t>Programming RAM</a:t>
            </a:r>
            <a:endParaRPr sz="2400">
              <a:solidFill>
                <a:srgbClr val="EFEFEF"/>
              </a:solidFill>
              <a:latin typeface="Times New Roman"/>
              <a:ea typeface="Times New Roman"/>
              <a:cs typeface="Times New Roman"/>
              <a:sym typeface="Times New Roman"/>
            </a:endParaRPr>
          </a:p>
          <a:p>
            <a:pPr indent="-381000" lvl="0" marL="457200" rtl="0" algn="l">
              <a:spcBef>
                <a:spcPts val="0"/>
              </a:spcBef>
              <a:spcAft>
                <a:spcPts val="0"/>
              </a:spcAft>
              <a:buClr>
                <a:srgbClr val="EFEFEF"/>
              </a:buClr>
              <a:buSzPts val="2400"/>
              <a:buFont typeface="Times New Roman"/>
              <a:buChar char="●"/>
            </a:pPr>
            <a:r>
              <a:rPr lang="en-US" sz="2400">
                <a:solidFill>
                  <a:srgbClr val="EFEFEF"/>
                </a:solidFill>
                <a:latin typeface="Times New Roman"/>
                <a:ea typeface="Times New Roman"/>
                <a:cs typeface="Times New Roman"/>
                <a:sym typeface="Times New Roman"/>
              </a:rPr>
              <a:t>Interface emulation</a:t>
            </a:r>
            <a:endParaRPr sz="2400">
              <a:solidFill>
                <a:srgbClr val="EFEFEF"/>
              </a:solidFill>
              <a:latin typeface="Times New Roman"/>
              <a:ea typeface="Times New Roman"/>
              <a:cs typeface="Times New Roman"/>
              <a:sym typeface="Times New Roman"/>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8" name="Shape 388"/>
        <p:cNvGrpSpPr/>
        <p:nvPr/>
      </p:nvGrpSpPr>
      <p:grpSpPr>
        <a:xfrm>
          <a:off x="0" y="0"/>
          <a:ext cx="0" cy="0"/>
          <a:chOff x="0" y="0"/>
          <a:chExt cx="0" cy="0"/>
        </a:xfrm>
      </p:grpSpPr>
      <p:sp>
        <p:nvSpPr>
          <p:cNvPr id="389" name="Google Shape;389;g518e729332_0_54"/>
          <p:cNvSpPr txBox="1"/>
          <p:nvPr>
            <p:ph type="title"/>
          </p:nvPr>
        </p:nvSpPr>
        <p:spPr>
          <a:xfrm>
            <a:off x="1143000" y="66098"/>
            <a:ext cx="9906000" cy="1140900"/>
          </a:xfrm>
          <a:prstGeom prst="rect">
            <a:avLst/>
          </a:prstGeom>
          <a:noFill/>
          <a:ln>
            <a:noFill/>
          </a:ln>
        </p:spPr>
        <p:txBody>
          <a:bodyPr anchorCtr="0" anchor="ctr" bIns="45700" lIns="91425" spcFirstLastPara="1" rIns="91425" wrap="square" tIns="45700">
            <a:noAutofit/>
          </a:bodyPr>
          <a:lstStyle/>
          <a:p>
            <a:pPr indent="457200" lvl="0" marL="457200" rtl="0" algn="l">
              <a:lnSpc>
                <a:spcPct val="90000"/>
              </a:lnSpc>
              <a:spcBef>
                <a:spcPts val="0"/>
              </a:spcBef>
              <a:spcAft>
                <a:spcPts val="0"/>
              </a:spcAft>
              <a:buClr>
                <a:schemeClr val="dk1"/>
              </a:buClr>
              <a:buSzPts val="1100"/>
              <a:buFont typeface="Arial"/>
              <a:buNone/>
            </a:pPr>
            <a:r>
              <a:rPr lang="en-US"/>
              <a:t>Timing </a:t>
            </a:r>
            <a:r>
              <a:rPr lang="en-US"/>
              <a:t>for a Typical Z80 Board</a:t>
            </a:r>
            <a:endParaRPr/>
          </a:p>
        </p:txBody>
      </p:sp>
      <p:sp>
        <p:nvSpPr>
          <p:cNvPr id="390" name="Google Shape;390;g518e729332_0_54"/>
          <p:cNvSpPr txBox="1"/>
          <p:nvPr>
            <p:ph idx="1" type="body"/>
          </p:nvPr>
        </p:nvSpPr>
        <p:spPr>
          <a:xfrm>
            <a:off x="764150" y="1057325"/>
            <a:ext cx="10903800" cy="5585100"/>
          </a:xfrm>
          <a:prstGeom prst="rect">
            <a:avLst/>
          </a:prstGeom>
          <a:noFill/>
          <a:ln>
            <a:noFill/>
          </a:ln>
        </p:spPr>
        <p:txBody>
          <a:bodyPr anchorCtr="0" anchor="t" bIns="45700" lIns="91425" spcFirstLastPara="1" rIns="91425" wrap="square" tIns="45700">
            <a:noAutofit/>
          </a:bodyPr>
          <a:lstStyle/>
          <a:p>
            <a:pPr indent="0" lvl="0" marL="0" rtl="0" algn="l">
              <a:lnSpc>
                <a:spcPct val="120000"/>
              </a:lnSpc>
              <a:spcBef>
                <a:spcPts val="1000"/>
              </a:spcBef>
              <a:spcAft>
                <a:spcPts val="0"/>
              </a:spcAft>
              <a:buNone/>
            </a:pPr>
            <a:r>
              <a:rPr lang="en-US" sz="1200">
                <a:solidFill>
                  <a:schemeClr val="dk1"/>
                </a:solidFill>
                <a:latin typeface="Arial"/>
                <a:ea typeface="Arial"/>
                <a:cs typeface="Arial"/>
                <a:sym typeface="Arial"/>
              </a:rPr>
              <a:t> </a:t>
            </a:r>
            <a:endParaRPr sz="1200">
              <a:solidFill>
                <a:schemeClr val="dk1"/>
              </a:solidFill>
              <a:latin typeface="Arial"/>
              <a:ea typeface="Arial"/>
              <a:cs typeface="Arial"/>
              <a:sym typeface="Arial"/>
            </a:endParaRPr>
          </a:p>
          <a:p>
            <a:pPr indent="-419100" lvl="0" marL="457200" rtl="0" algn="l">
              <a:lnSpc>
                <a:spcPct val="120000"/>
              </a:lnSpc>
              <a:spcBef>
                <a:spcPts val="1000"/>
              </a:spcBef>
              <a:spcAft>
                <a:spcPts val="0"/>
              </a:spcAft>
              <a:buClr>
                <a:srgbClr val="FFFFFF"/>
              </a:buClr>
              <a:buSzPts val="3000"/>
              <a:buFont typeface="Arial"/>
              <a:buChar char="●"/>
            </a:pPr>
            <a:r>
              <a:rPr b="1" lang="en-US" sz="3000" u="sng">
                <a:solidFill>
                  <a:srgbClr val="FFFFFF"/>
                </a:solidFill>
                <a:latin typeface="Arial"/>
                <a:ea typeface="Arial"/>
                <a:cs typeface="Arial"/>
                <a:sym typeface="Arial"/>
              </a:rPr>
              <a:t>Upstream</a:t>
            </a:r>
            <a:r>
              <a:rPr lang="en-US" sz="3000" u="sng">
                <a:solidFill>
                  <a:srgbClr val="FFFFFF"/>
                </a:solidFill>
                <a:latin typeface="Arial"/>
                <a:ea typeface="Arial"/>
                <a:cs typeface="Arial"/>
                <a:sym typeface="Arial"/>
              </a:rPr>
              <a:t>:</a:t>
            </a:r>
            <a:endParaRPr sz="3000" u="sng">
              <a:solidFill>
                <a:srgbClr val="FFFFFF"/>
              </a:solidFill>
              <a:latin typeface="Arial"/>
              <a:ea typeface="Arial"/>
              <a:cs typeface="Arial"/>
              <a:sym typeface="Arial"/>
            </a:endParaRPr>
          </a:p>
          <a:p>
            <a:pPr indent="-381000" lvl="1" marL="914400" rtl="0" algn="l">
              <a:lnSpc>
                <a:spcPct val="120000"/>
              </a:lnSpc>
              <a:spcBef>
                <a:spcPts val="0"/>
              </a:spcBef>
              <a:spcAft>
                <a:spcPts val="0"/>
              </a:spcAft>
              <a:buClr>
                <a:srgbClr val="FFFFFF"/>
              </a:buClr>
              <a:buSzPts val="2400"/>
              <a:buFont typeface="Arial"/>
              <a:buChar char="○"/>
            </a:pPr>
            <a:r>
              <a:rPr b="1" lang="en-US" sz="2400">
                <a:solidFill>
                  <a:srgbClr val="FFFFFF"/>
                </a:solidFill>
                <a:latin typeface="Arial"/>
                <a:ea typeface="Arial"/>
                <a:cs typeface="Arial"/>
                <a:sym typeface="Arial"/>
              </a:rPr>
              <a:t> </a:t>
            </a:r>
            <a:r>
              <a:rPr b="1" lang="en-US" sz="2400">
                <a:solidFill>
                  <a:srgbClr val="FFFFFF"/>
                </a:solidFill>
                <a:latin typeface="Times New Roman"/>
                <a:ea typeface="Times New Roman"/>
                <a:cs typeface="Times New Roman"/>
                <a:sym typeface="Times New Roman"/>
              </a:rPr>
              <a:t>3ns-</a:t>
            </a:r>
            <a:r>
              <a:rPr lang="en-US" sz="2400">
                <a:solidFill>
                  <a:srgbClr val="FFFFFF"/>
                </a:solidFill>
                <a:latin typeface="Times New Roman"/>
                <a:ea typeface="Times New Roman"/>
                <a:cs typeface="Times New Roman"/>
                <a:sym typeface="Times New Roman"/>
              </a:rPr>
              <a:t>propagation delay from the test board’s processor to the test board’s DIP socket</a:t>
            </a:r>
            <a:endParaRPr b="1" sz="2400">
              <a:solidFill>
                <a:srgbClr val="FFFFFF"/>
              </a:solidFill>
              <a:latin typeface="Times New Roman"/>
              <a:ea typeface="Times New Roman"/>
              <a:cs typeface="Times New Roman"/>
              <a:sym typeface="Times New Roman"/>
            </a:endParaRPr>
          </a:p>
          <a:p>
            <a:pPr indent="-381000" lvl="1" marL="914400" rtl="0" algn="l">
              <a:lnSpc>
                <a:spcPct val="115000"/>
              </a:lnSpc>
              <a:spcBef>
                <a:spcPts val="0"/>
              </a:spcBef>
              <a:spcAft>
                <a:spcPts val="0"/>
              </a:spcAft>
              <a:buClr>
                <a:srgbClr val="FFFFFF"/>
              </a:buClr>
              <a:buSzPts val="2400"/>
              <a:buFont typeface="Times New Roman"/>
              <a:buChar char="○"/>
            </a:pPr>
            <a:r>
              <a:rPr b="1" lang="en-US" sz="2400">
                <a:solidFill>
                  <a:srgbClr val="FFFFFF"/>
                </a:solidFill>
                <a:latin typeface="Times New Roman"/>
                <a:ea typeface="Times New Roman"/>
                <a:cs typeface="Times New Roman"/>
                <a:sym typeface="Times New Roman"/>
              </a:rPr>
              <a:t>1.5ns-</a:t>
            </a:r>
            <a:r>
              <a:rPr lang="en-US" sz="2400">
                <a:solidFill>
                  <a:srgbClr val="FFFFFF"/>
                </a:solidFill>
                <a:latin typeface="Arial"/>
                <a:ea typeface="Arial"/>
                <a:cs typeface="Arial"/>
                <a:sym typeface="Arial"/>
              </a:rPr>
              <a:t>Propagation delay across ribbon cable</a:t>
            </a:r>
            <a:endParaRPr b="1" sz="2400">
              <a:solidFill>
                <a:srgbClr val="FFFFFF"/>
              </a:solidFill>
              <a:latin typeface="Times New Roman"/>
              <a:ea typeface="Times New Roman"/>
              <a:cs typeface="Times New Roman"/>
              <a:sym typeface="Times New Roman"/>
            </a:endParaRPr>
          </a:p>
          <a:p>
            <a:pPr indent="-381000" lvl="1" marL="914400" rtl="0" algn="l">
              <a:lnSpc>
                <a:spcPct val="115000"/>
              </a:lnSpc>
              <a:spcBef>
                <a:spcPts val="0"/>
              </a:spcBef>
              <a:spcAft>
                <a:spcPts val="0"/>
              </a:spcAft>
              <a:buClr>
                <a:srgbClr val="FFFFFF"/>
              </a:buClr>
              <a:buSzPts val="2400"/>
              <a:buFont typeface="Times New Roman"/>
              <a:buChar char="○"/>
            </a:pPr>
            <a:r>
              <a:rPr b="1" lang="en-US" sz="2400">
                <a:solidFill>
                  <a:srgbClr val="FFFFFF"/>
                </a:solidFill>
                <a:latin typeface="Times New Roman"/>
                <a:ea typeface="Times New Roman"/>
                <a:cs typeface="Times New Roman"/>
                <a:sym typeface="Times New Roman"/>
              </a:rPr>
              <a:t>0.9ns-</a:t>
            </a:r>
            <a:r>
              <a:rPr lang="en-US" sz="2400">
                <a:solidFill>
                  <a:srgbClr val="FFFFFF"/>
                </a:solidFill>
                <a:latin typeface="Arial"/>
                <a:ea typeface="Arial"/>
                <a:cs typeface="Arial"/>
                <a:sym typeface="Arial"/>
              </a:rPr>
              <a:t>Propagation delay from the emulator’s interface to the address buffer</a:t>
            </a:r>
            <a:endParaRPr sz="2400">
              <a:solidFill>
                <a:srgbClr val="FFFFFF"/>
              </a:solidFill>
              <a:latin typeface="Arial"/>
              <a:ea typeface="Arial"/>
              <a:cs typeface="Arial"/>
              <a:sym typeface="Arial"/>
            </a:endParaRPr>
          </a:p>
          <a:p>
            <a:pPr indent="-381000" lvl="1" marL="914400" rtl="0" algn="l">
              <a:lnSpc>
                <a:spcPct val="115000"/>
              </a:lnSpc>
              <a:spcBef>
                <a:spcPts val="0"/>
              </a:spcBef>
              <a:spcAft>
                <a:spcPts val="0"/>
              </a:spcAft>
              <a:buClr>
                <a:srgbClr val="FFFFFF"/>
              </a:buClr>
              <a:buSzPts val="2400"/>
              <a:buFont typeface="Times New Roman"/>
              <a:buChar char="○"/>
            </a:pPr>
            <a:r>
              <a:rPr b="1" lang="en-US" sz="2400">
                <a:solidFill>
                  <a:srgbClr val="FFFFFF"/>
                </a:solidFill>
                <a:latin typeface="Times New Roman"/>
                <a:ea typeface="Times New Roman"/>
                <a:cs typeface="Times New Roman"/>
                <a:sym typeface="Times New Roman"/>
              </a:rPr>
              <a:t>20ns-</a:t>
            </a:r>
            <a:r>
              <a:rPr lang="en-US" sz="2400">
                <a:solidFill>
                  <a:srgbClr val="FFFFFF"/>
                </a:solidFill>
                <a:latin typeface="Arial"/>
                <a:ea typeface="Arial"/>
                <a:cs typeface="Arial"/>
                <a:sym typeface="Arial"/>
              </a:rPr>
              <a:t>Address buffer switch and hold times</a:t>
            </a:r>
            <a:endParaRPr b="1" sz="2400">
              <a:solidFill>
                <a:srgbClr val="FFFFFF"/>
              </a:solidFill>
              <a:latin typeface="Times New Roman"/>
              <a:ea typeface="Times New Roman"/>
              <a:cs typeface="Times New Roman"/>
              <a:sym typeface="Times New Roman"/>
            </a:endParaRPr>
          </a:p>
          <a:p>
            <a:pPr indent="-381000" lvl="1" marL="914400" rtl="0" algn="l">
              <a:lnSpc>
                <a:spcPct val="115000"/>
              </a:lnSpc>
              <a:spcBef>
                <a:spcPts val="0"/>
              </a:spcBef>
              <a:spcAft>
                <a:spcPts val="0"/>
              </a:spcAft>
              <a:buClr>
                <a:srgbClr val="FFFFFF"/>
              </a:buClr>
              <a:buSzPts val="2400"/>
              <a:buFont typeface="Times New Roman"/>
              <a:buChar char="○"/>
            </a:pPr>
            <a:r>
              <a:rPr b="1" lang="en-US" sz="2400">
                <a:solidFill>
                  <a:srgbClr val="FFFFFF"/>
                </a:solidFill>
                <a:latin typeface="Times New Roman"/>
                <a:ea typeface="Times New Roman"/>
                <a:cs typeface="Times New Roman"/>
                <a:sym typeface="Times New Roman"/>
              </a:rPr>
              <a:t>0.6ns-</a:t>
            </a:r>
            <a:r>
              <a:rPr lang="en-US" sz="2400">
                <a:solidFill>
                  <a:srgbClr val="FFFFFF"/>
                </a:solidFill>
                <a:latin typeface="Arial"/>
                <a:ea typeface="Arial"/>
                <a:cs typeface="Arial"/>
                <a:sym typeface="Arial"/>
              </a:rPr>
              <a:t>Propagation delay from the address buffer to the emulator’s RAM</a:t>
            </a:r>
            <a:endParaRPr b="1" sz="2400">
              <a:solidFill>
                <a:srgbClr val="FFFFFF"/>
              </a:solidFill>
              <a:latin typeface="Times New Roman"/>
              <a:ea typeface="Times New Roman"/>
              <a:cs typeface="Times New Roman"/>
              <a:sym typeface="Times New Roman"/>
            </a:endParaRPr>
          </a:p>
          <a:p>
            <a:pPr indent="-381000" lvl="1" marL="914400" rtl="0" algn="l">
              <a:lnSpc>
                <a:spcPct val="115000"/>
              </a:lnSpc>
              <a:spcBef>
                <a:spcPts val="0"/>
              </a:spcBef>
              <a:spcAft>
                <a:spcPts val="0"/>
              </a:spcAft>
              <a:buClr>
                <a:srgbClr val="FFFFFF"/>
              </a:buClr>
              <a:buSzPts val="2400"/>
              <a:buFont typeface="Times New Roman"/>
              <a:buChar char="○"/>
            </a:pPr>
            <a:r>
              <a:rPr b="1" lang="en-US" sz="2400">
                <a:solidFill>
                  <a:srgbClr val="FFFFFF"/>
                </a:solidFill>
                <a:latin typeface="Times New Roman"/>
                <a:ea typeface="Times New Roman"/>
                <a:cs typeface="Times New Roman"/>
                <a:sym typeface="Times New Roman"/>
              </a:rPr>
              <a:t>55ns-</a:t>
            </a:r>
            <a:r>
              <a:rPr lang="en-US" sz="2400">
                <a:solidFill>
                  <a:srgbClr val="FFFFFF"/>
                </a:solidFill>
                <a:latin typeface="Arial"/>
                <a:ea typeface="Arial"/>
                <a:cs typeface="Arial"/>
                <a:sym typeface="Arial"/>
              </a:rPr>
              <a:t>RAM access time</a:t>
            </a:r>
            <a:endParaRPr sz="2400">
              <a:solidFill>
                <a:srgbClr val="FFFFFF"/>
              </a:solidFill>
              <a:latin typeface="Arial"/>
              <a:ea typeface="Arial"/>
              <a:cs typeface="Arial"/>
              <a:sym typeface="Arial"/>
            </a:endParaRPr>
          </a:p>
          <a:p>
            <a:pPr indent="0" lvl="0" marL="914400" rtl="0" algn="l">
              <a:lnSpc>
                <a:spcPct val="115000"/>
              </a:lnSpc>
              <a:spcBef>
                <a:spcPts val="0"/>
              </a:spcBef>
              <a:spcAft>
                <a:spcPts val="0"/>
              </a:spcAft>
              <a:buNone/>
            </a:pPr>
            <a:r>
              <a:t/>
            </a:r>
            <a:endParaRPr b="1" sz="2400">
              <a:solidFill>
                <a:schemeClr val="dk1"/>
              </a:solidFill>
              <a:latin typeface="Times New Roman"/>
              <a:ea typeface="Times New Roman"/>
              <a:cs typeface="Times New Roman"/>
              <a:sym typeface="Times New Roman"/>
            </a:endParaRPr>
          </a:p>
          <a:p>
            <a:pPr indent="0" lvl="0" marL="914400" rtl="0" algn="l">
              <a:lnSpc>
                <a:spcPct val="120000"/>
              </a:lnSpc>
              <a:spcBef>
                <a:spcPts val="0"/>
              </a:spcBef>
              <a:spcAft>
                <a:spcPts val="0"/>
              </a:spcAft>
              <a:buNone/>
            </a:pPr>
            <a:r>
              <a:t/>
            </a:r>
            <a:endParaRPr sz="1400">
              <a:solidFill>
                <a:schemeClr val="dk1"/>
              </a:solidFill>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4" name="Shape 394"/>
        <p:cNvGrpSpPr/>
        <p:nvPr/>
      </p:nvGrpSpPr>
      <p:grpSpPr>
        <a:xfrm>
          <a:off x="0" y="0"/>
          <a:ext cx="0" cy="0"/>
          <a:chOff x="0" y="0"/>
          <a:chExt cx="0" cy="0"/>
        </a:xfrm>
      </p:grpSpPr>
      <p:sp>
        <p:nvSpPr>
          <p:cNvPr id="395" name="Google Shape;395;g5d8ea86dcd_0_0"/>
          <p:cNvSpPr txBox="1"/>
          <p:nvPr>
            <p:ph type="title"/>
          </p:nvPr>
        </p:nvSpPr>
        <p:spPr>
          <a:xfrm>
            <a:off x="1734263" y="-7"/>
            <a:ext cx="9906000" cy="1478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Verify System can handle Z80 board at max frequency 28MHZ</a:t>
            </a:r>
            <a:endParaRPr/>
          </a:p>
        </p:txBody>
      </p:sp>
      <p:sp>
        <p:nvSpPr>
          <p:cNvPr id="396" name="Google Shape;396;g5d8ea86dcd_0_0"/>
          <p:cNvSpPr txBox="1"/>
          <p:nvPr>
            <p:ph idx="1" type="body"/>
          </p:nvPr>
        </p:nvSpPr>
        <p:spPr>
          <a:xfrm>
            <a:off x="1143000" y="1387172"/>
            <a:ext cx="9906000" cy="4306500"/>
          </a:xfrm>
          <a:prstGeom prst="rect">
            <a:avLst/>
          </a:prstGeom>
        </p:spPr>
        <p:txBody>
          <a:bodyPr anchorCtr="0" anchor="t" bIns="45700" lIns="91425" spcFirstLastPara="1" rIns="91425" wrap="square" tIns="45700">
            <a:noAutofit/>
          </a:bodyPr>
          <a:lstStyle/>
          <a:p>
            <a:pPr indent="-381000" lvl="0" marL="457200" rtl="0" algn="l">
              <a:spcBef>
                <a:spcPts val="0"/>
              </a:spcBef>
              <a:spcAft>
                <a:spcPts val="0"/>
              </a:spcAft>
              <a:buClr>
                <a:srgbClr val="FFFFFF"/>
              </a:buClr>
              <a:buSzPts val="2400"/>
              <a:buChar char="●"/>
            </a:pPr>
            <a:r>
              <a:rPr b="1" lang="en-US" u="sng">
                <a:solidFill>
                  <a:srgbClr val="FFFFFF"/>
                </a:solidFill>
                <a:latin typeface="Arial"/>
                <a:ea typeface="Arial"/>
                <a:cs typeface="Arial"/>
                <a:sym typeface="Arial"/>
              </a:rPr>
              <a:t>Downstream:</a:t>
            </a:r>
            <a:endParaRPr b="1" u="sng">
              <a:solidFill>
                <a:srgbClr val="FFFFFF"/>
              </a:solidFill>
              <a:latin typeface="Arial"/>
              <a:ea typeface="Arial"/>
              <a:cs typeface="Arial"/>
              <a:sym typeface="Arial"/>
            </a:endParaRPr>
          </a:p>
          <a:p>
            <a:pPr indent="-381000" lvl="1" marL="914400" rtl="0" algn="l">
              <a:spcBef>
                <a:spcPts val="0"/>
              </a:spcBef>
              <a:spcAft>
                <a:spcPts val="0"/>
              </a:spcAft>
              <a:buClr>
                <a:srgbClr val="FFFFFF"/>
              </a:buClr>
              <a:buSzPts val="2400"/>
              <a:buChar char="○"/>
            </a:pPr>
            <a:r>
              <a:rPr lang="en-US" sz="2400">
                <a:solidFill>
                  <a:srgbClr val="FFFFFF"/>
                </a:solidFill>
                <a:latin typeface="Arial"/>
                <a:ea typeface="Arial"/>
                <a:cs typeface="Arial"/>
                <a:sym typeface="Arial"/>
              </a:rPr>
              <a:t>0.9 ns-Propagation delay from the emulator’s RAM to the data buffer</a:t>
            </a:r>
            <a:endParaRPr sz="2400">
              <a:solidFill>
                <a:srgbClr val="FFFFFF"/>
              </a:solidFill>
              <a:latin typeface="Arial"/>
              <a:ea typeface="Arial"/>
              <a:cs typeface="Arial"/>
              <a:sym typeface="Arial"/>
            </a:endParaRPr>
          </a:p>
          <a:p>
            <a:pPr indent="-381000" lvl="1" marL="914400" rtl="0" algn="l">
              <a:spcBef>
                <a:spcPts val="0"/>
              </a:spcBef>
              <a:spcAft>
                <a:spcPts val="0"/>
              </a:spcAft>
              <a:buClr>
                <a:srgbClr val="FFFFFF"/>
              </a:buClr>
              <a:buSzPts val="2400"/>
              <a:buChar char="○"/>
            </a:pPr>
            <a:r>
              <a:rPr lang="en-US" sz="2400">
                <a:solidFill>
                  <a:srgbClr val="FFFFFF"/>
                </a:solidFill>
                <a:latin typeface="Times New Roman"/>
                <a:ea typeface="Times New Roman"/>
                <a:cs typeface="Times New Roman"/>
                <a:sym typeface="Times New Roman"/>
              </a:rPr>
              <a:t>20 ns-</a:t>
            </a:r>
            <a:r>
              <a:rPr lang="en-US" sz="2400">
                <a:solidFill>
                  <a:srgbClr val="FFFFFF"/>
                </a:solidFill>
                <a:latin typeface="Arial"/>
                <a:ea typeface="Arial"/>
                <a:cs typeface="Arial"/>
                <a:sym typeface="Arial"/>
              </a:rPr>
              <a:t>Data buffer switch and hold times</a:t>
            </a:r>
            <a:endParaRPr sz="2400">
              <a:solidFill>
                <a:srgbClr val="FFFFFF"/>
              </a:solidFill>
              <a:latin typeface="Times New Roman"/>
              <a:ea typeface="Times New Roman"/>
              <a:cs typeface="Times New Roman"/>
              <a:sym typeface="Times New Roman"/>
            </a:endParaRPr>
          </a:p>
          <a:p>
            <a:pPr indent="-381000" lvl="1" marL="914400" rtl="0" algn="l">
              <a:lnSpc>
                <a:spcPct val="115000"/>
              </a:lnSpc>
              <a:spcBef>
                <a:spcPts val="0"/>
              </a:spcBef>
              <a:spcAft>
                <a:spcPts val="0"/>
              </a:spcAft>
              <a:buClr>
                <a:srgbClr val="FFFFFF"/>
              </a:buClr>
              <a:buSzPts val="2400"/>
              <a:buChar char="○"/>
            </a:pPr>
            <a:r>
              <a:rPr lang="en-US" sz="2400">
                <a:solidFill>
                  <a:srgbClr val="FFFFFF"/>
                </a:solidFill>
                <a:latin typeface="Arial"/>
                <a:ea typeface="Arial"/>
                <a:cs typeface="Arial"/>
                <a:sym typeface="Arial"/>
              </a:rPr>
              <a:t>0.6 ns-Propagation delay from the data buffer to the emulator’s interface plug</a:t>
            </a:r>
            <a:endParaRPr sz="2400">
              <a:solidFill>
                <a:srgbClr val="FFFFFF"/>
              </a:solidFill>
              <a:latin typeface="Arial"/>
              <a:ea typeface="Arial"/>
              <a:cs typeface="Arial"/>
              <a:sym typeface="Arial"/>
            </a:endParaRPr>
          </a:p>
          <a:p>
            <a:pPr indent="-381000" lvl="1" marL="914400" rtl="0" algn="l">
              <a:lnSpc>
                <a:spcPct val="115000"/>
              </a:lnSpc>
              <a:spcBef>
                <a:spcPts val="0"/>
              </a:spcBef>
              <a:spcAft>
                <a:spcPts val="0"/>
              </a:spcAft>
              <a:buClr>
                <a:srgbClr val="FFFFFF"/>
              </a:buClr>
              <a:buSzPts val="2400"/>
              <a:buChar char="○"/>
            </a:pPr>
            <a:r>
              <a:rPr lang="en-US" sz="2400">
                <a:solidFill>
                  <a:srgbClr val="FFFFFF"/>
                </a:solidFill>
                <a:latin typeface="Arial"/>
                <a:ea typeface="Arial"/>
                <a:cs typeface="Arial"/>
                <a:sym typeface="Arial"/>
              </a:rPr>
              <a:t>1.5 ns-Propagation delay across ribbon cable</a:t>
            </a:r>
            <a:endParaRPr sz="2400">
              <a:solidFill>
                <a:srgbClr val="FFFFFF"/>
              </a:solidFill>
              <a:latin typeface="Arial"/>
              <a:ea typeface="Arial"/>
              <a:cs typeface="Arial"/>
              <a:sym typeface="Arial"/>
            </a:endParaRPr>
          </a:p>
          <a:p>
            <a:pPr indent="-381000" lvl="1" marL="914400" rtl="0" algn="l">
              <a:lnSpc>
                <a:spcPct val="115000"/>
              </a:lnSpc>
              <a:spcBef>
                <a:spcPts val="0"/>
              </a:spcBef>
              <a:spcAft>
                <a:spcPts val="0"/>
              </a:spcAft>
              <a:buClr>
                <a:srgbClr val="FFFFFF"/>
              </a:buClr>
              <a:buSzPts val="2400"/>
              <a:buChar char="○"/>
            </a:pPr>
            <a:r>
              <a:rPr lang="en-US" sz="2400">
                <a:solidFill>
                  <a:srgbClr val="FFFFFF"/>
                </a:solidFill>
                <a:latin typeface="Arial"/>
                <a:ea typeface="Arial"/>
                <a:cs typeface="Arial"/>
                <a:sym typeface="Arial"/>
              </a:rPr>
              <a:t>3 ns-Worst case propagation delay from the test board’s DIP socket to its processor</a:t>
            </a:r>
            <a:endParaRPr sz="2400">
              <a:solidFill>
                <a:srgbClr val="FFFFFF"/>
              </a:solidFill>
              <a:latin typeface="Arial"/>
              <a:ea typeface="Arial"/>
              <a:cs typeface="Arial"/>
              <a:sym typeface="Arial"/>
            </a:endParaRPr>
          </a:p>
          <a:p>
            <a:pPr indent="0" lvl="0" marL="914400" rtl="0" algn="l">
              <a:lnSpc>
                <a:spcPct val="115000"/>
              </a:lnSpc>
              <a:spcBef>
                <a:spcPts val="0"/>
              </a:spcBef>
              <a:spcAft>
                <a:spcPts val="0"/>
              </a:spcAft>
              <a:buNone/>
            </a:pPr>
            <a:r>
              <a:t/>
            </a:r>
            <a:endParaRPr sz="2400">
              <a:solidFill>
                <a:schemeClr val="dk1"/>
              </a:solidFill>
              <a:latin typeface="Arial"/>
              <a:ea typeface="Arial"/>
              <a:cs typeface="Arial"/>
              <a:sym typeface="Arial"/>
            </a:endParaRPr>
          </a:p>
          <a:p>
            <a:pPr indent="0" lvl="0" marL="914400" rtl="0" algn="l">
              <a:spcBef>
                <a:spcPts val="0"/>
              </a:spcBef>
              <a:spcAft>
                <a:spcPts val="0"/>
              </a:spcAft>
              <a:buNone/>
            </a:pPr>
            <a:r>
              <a:t/>
            </a:r>
            <a:endParaRPr sz="1800">
              <a:solidFill>
                <a:schemeClr val="dk1"/>
              </a:solidFill>
              <a:latin typeface="Arial"/>
              <a:ea typeface="Arial"/>
              <a:cs typeface="Arial"/>
              <a:sym typeface="Arial"/>
            </a:endParaRPr>
          </a:p>
          <a:p>
            <a:pPr indent="0" lvl="0" marL="0" rtl="0" algn="l">
              <a:spcBef>
                <a:spcPts val="1000"/>
              </a:spcBef>
              <a:spcAft>
                <a:spcPts val="0"/>
              </a:spcAft>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0" name="Shape 400"/>
        <p:cNvGrpSpPr/>
        <p:nvPr/>
      </p:nvGrpSpPr>
      <p:grpSpPr>
        <a:xfrm>
          <a:off x="0" y="0"/>
          <a:ext cx="0" cy="0"/>
          <a:chOff x="0" y="0"/>
          <a:chExt cx="0" cy="0"/>
        </a:xfrm>
      </p:grpSpPr>
      <p:sp>
        <p:nvSpPr>
          <p:cNvPr id="401" name="Google Shape;401;g5f63bc4596_0_10"/>
          <p:cNvSpPr txBox="1"/>
          <p:nvPr>
            <p:ph type="title"/>
          </p:nvPr>
        </p:nvSpPr>
        <p:spPr>
          <a:xfrm>
            <a:off x="1141388" y="-7"/>
            <a:ext cx="9906000" cy="1478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solidFill>
                  <a:srgbClr val="FFFFFF"/>
                </a:solidFill>
              </a:rPr>
              <a:t>	Hardware Test plan-</a:t>
            </a:r>
            <a:r>
              <a:rPr b="1" lang="en-US" sz="2400">
                <a:solidFill>
                  <a:srgbClr val="FFFFFF"/>
                </a:solidFill>
                <a:latin typeface="Arial"/>
                <a:ea typeface="Arial"/>
                <a:cs typeface="Arial"/>
                <a:sym typeface="Arial"/>
              </a:rPr>
              <a:t>ROM Emulator test plan </a:t>
            </a:r>
            <a:endParaRPr b="1" sz="2400">
              <a:solidFill>
                <a:srgbClr val="FFFFFF"/>
              </a:solidFill>
              <a:latin typeface="Arial"/>
              <a:ea typeface="Arial"/>
              <a:cs typeface="Arial"/>
              <a:sym typeface="Arial"/>
            </a:endParaRPr>
          </a:p>
          <a:p>
            <a:pPr indent="0" lvl="0" marL="0" rtl="0" algn="l">
              <a:spcBef>
                <a:spcPts val="0"/>
              </a:spcBef>
              <a:spcAft>
                <a:spcPts val="0"/>
              </a:spcAft>
              <a:buNone/>
            </a:pPr>
            <a:r>
              <a:t/>
            </a:r>
            <a:endParaRPr/>
          </a:p>
        </p:txBody>
      </p:sp>
      <p:sp>
        <p:nvSpPr>
          <p:cNvPr id="402" name="Google Shape;402;g5f63bc4596_0_10"/>
          <p:cNvSpPr txBox="1"/>
          <p:nvPr>
            <p:ph idx="1" type="body"/>
          </p:nvPr>
        </p:nvSpPr>
        <p:spPr>
          <a:xfrm>
            <a:off x="1399000" y="1791975"/>
            <a:ext cx="9906000" cy="35244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b="1" lang="en-US">
                <a:solidFill>
                  <a:srgbClr val="FFFFFF"/>
                </a:solidFill>
                <a:latin typeface="Times New Roman"/>
                <a:ea typeface="Times New Roman"/>
                <a:cs typeface="Times New Roman"/>
                <a:sym typeface="Times New Roman"/>
              </a:rPr>
              <a:t>1. Test: Pin Toggle</a:t>
            </a:r>
            <a:endParaRPr b="1">
              <a:solidFill>
                <a:srgbClr val="FFFFFF"/>
              </a:solidFill>
              <a:latin typeface="Times New Roman"/>
              <a:ea typeface="Times New Roman"/>
              <a:cs typeface="Times New Roman"/>
              <a:sym typeface="Times New Roman"/>
            </a:endParaRPr>
          </a:p>
          <a:p>
            <a:pPr indent="0" lvl="0" marL="0" rtl="0" algn="l">
              <a:spcBef>
                <a:spcPts val="1000"/>
              </a:spcBef>
              <a:spcAft>
                <a:spcPts val="0"/>
              </a:spcAft>
              <a:buNone/>
            </a:pPr>
            <a:r>
              <a:rPr b="1" lang="en-US">
                <a:solidFill>
                  <a:srgbClr val="FFFFFF"/>
                </a:solidFill>
                <a:latin typeface="Times New Roman"/>
                <a:ea typeface="Times New Roman"/>
                <a:cs typeface="Times New Roman"/>
                <a:sym typeface="Times New Roman"/>
              </a:rPr>
              <a:t>2. Test: DC Write Test with logic probe</a:t>
            </a:r>
            <a:endParaRPr b="1">
              <a:solidFill>
                <a:srgbClr val="FFFFFF"/>
              </a:solidFill>
              <a:latin typeface="Times New Roman"/>
              <a:ea typeface="Times New Roman"/>
              <a:cs typeface="Times New Roman"/>
              <a:sym typeface="Times New Roman"/>
            </a:endParaRPr>
          </a:p>
          <a:p>
            <a:pPr indent="0" lvl="0" marL="0" rtl="0" algn="l">
              <a:spcBef>
                <a:spcPts val="1000"/>
              </a:spcBef>
              <a:spcAft>
                <a:spcPts val="0"/>
              </a:spcAft>
              <a:buNone/>
            </a:pPr>
            <a:r>
              <a:rPr b="1" lang="en-US">
                <a:solidFill>
                  <a:srgbClr val="FFFFFF"/>
                </a:solidFill>
                <a:latin typeface="Times New Roman"/>
                <a:ea typeface="Times New Roman"/>
                <a:cs typeface="Times New Roman"/>
                <a:sym typeface="Times New Roman"/>
              </a:rPr>
              <a:t>3. Test: DC Read Test with Logic Probe</a:t>
            </a:r>
            <a:endParaRPr b="1">
              <a:solidFill>
                <a:srgbClr val="FFFFFF"/>
              </a:solidFill>
              <a:latin typeface="Times New Roman"/>
              <a:ea typeface="Times New Roman"/>
              <a:cs typeface="Times New Roman"/>
              <a:sym typeface="Times New Roman"/>
            </a:endParaRPr>
          </a:p>
          <a:p>
            <a:pPr indent="0" lvl="0" marL="0" rtl="0" algn="l">
              <a:spcBef>
                <a:spcPts val="1000"/>
              </a:spcBef>
              <a:spcAft>
                <a:spcPts val="0"/>
              </a:spcAft>
              <a:buNone/>
            </a:pPr>
            <a:r>
              <a:rPr b="1" lang="en-US">
                <a:solidFill>
                  <a:srgbClr val="FFFFFF"/>
                </a:solidFill>
                <a:latin typeface="Times New Roman"/>
                <a:ea typeface="Times New Roman"/>
                <a:cs typeface="Times New Roman"/>
                <a:sym typeface="Times New Roman"/>
              </a:rPr>
              <a:t>4. Test: AC Test (jump to self)</a:t>
            </a:r>
            <a:endParaRPr b="1">
              <a:solidFill>
                <a:srgbClr val="FFFFFF"/>
              </a:solidFill>
              <a:latin typeface="Times New Roman"/>
              <a:ea typeface="Times New Roman"/>
              <a:cs typeface="Times New Roman"/>
              <a:sym typeface="Times New Roman"/>
            </a:endParaRPr>
          </a:p>
          <a:p>
            <a:pPr indent="0" lvl="0" marL="0" rtl="0" algn="l">
              <a:spcBef>
                <a:spcPts val="1000"/>
              </a:spcBef>
              <a:spcAft>
                <a:spcPts val="0"/>
              </a:spcAft>
              <a:buNone/>
            </a:pPr>
            <a:r>
              <a:rPr b="1" lang="en-US">
                <a:solidFill>
                  <a:srgbClr val="FFFFFF"/>
                </a:solidFill>
                <a:latin typeface="Times New Roman"/>
                <a:ea typeface="Times New Roman"/>
                <a:cs typeface="Times New Roman"/>
                <a:sym typeface="Times New Roman"/>
              </a:rPr>
              <a:t>5. Test: AC Test Large Scale Program</a:t>
            </a:r>
            <a:endParaRPr b="1">
              <a:solidFill>
                <a:srgbClr val="FFFFFF"/>
              </a:solidFill>
              <a:latin typeface="Times New Roman"/>
              <a:ea typeface="Times New Roman"/>
              <a:cs typeface="Times New Roman"/>
              <a:sym typeface="Times New Roman"/>
            </a:endParaRPr>
          </a:p>
          <a:p>
            <a:pPr indent="0" lvl="0" marL="457200" rtl="0" algn="l">
              <a:lnSpc>
                <a:spcPct val="115000"/>
              </a:lnSpc>
              <a:spcBef>
                <a:spcPts val="0"/>
              </a:spcBef>
              <a:spcAft>
                <a:spcPts val="0"/>
              </a:spcAft>
              <a:buNone/>
            </a:pPr>
            <a:r>
              <a:t/>
            </a:r>
            <a:endParaRPr sz="1100">
              <a:solidFill>
                <a:schemeClr val="dk1"/>
              </a:solidFill>
              <a:latin typeface="Arial"/>
              <a:ea typeface="Arial"/>
              <a:cs typeface="Arial"/>
              <a:sym typeface="Arial"/>
            </a:endParaRPr>
          </a:p>
          <a:p>
            <a:pPr indent="0" lvl="0" marL="457200" rtl="0" algn="l">
              <a:spcBef>
                <a:spcPts val="1000"/>
              </a:spcBef>
              <a:spcAft>
                <a:spcPts val="0"/>
              </a:spcAft>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6" name="Shape 406"/>
        <p:cNvGrpSpPr/>
        <p:nvPr/>
      </p:nvGrpSpPr>
      <p:grpSpPr>
        <a:xfrm>
          <a:off x="0" y="0"/>
          <a:ext cx="0" cy="0"/>
          <a:chOff x="0" y="0"/>
          <a:chExt cx="0" cy="0"/>
        </a:xfrm>
      </p:grpSpPr>
      <p:sp>
        <p:nvSpPr>
          <p:cNvPr id="407" name="Google Shape;407;g5d363113ad_0_0"/>
          <p:cNvSpPr txBox="1"/>
          <p:nvPr>
            <p:ph type="title"/>
          </p:nvPr>
        </p:nvSpPr>
        <p:spPr>
          <a:xfrm>
            <a:off x="1329313" y="-7"/>
            <a:ext cx="9906000" cy="1478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sz="4000"/>
              <a:t>Board Construction</a:t>
            </a:r>
            <a:endParaRPr sz="4000"/>
          </a:p>
        </p:txBody>
      </p:sp>
      <p:sp>
        <p:nvSpPr>
          <p:cNvPr id="408" name="Google Shape;408;g5d363113ad_0_0"/>
          <p:cNvSpPr txBox="1"/>
          <p:nvPr>
            <p:ph idx="1" type="body"/>
          </p:nvPr>
        </p:nvSpPr>
        <p:spPr>
          <a:xfrm>
            <a:off x="190850" y="1581150"/>
            <a:ext cx="5123700" cy="3695700"/>
          </a:xfrm>
          <a:prstGeom prst="rect">
            <a:avLst/>
          </a:prstGeom>
        </p:spPr>
        <p:txBody>
          <a:bodyPr anchorCtr="0" anchor="t" bIns="45700" lIns="91425" spcFirstLastPara="1" rIns="91425" wrap="square" tIns="45700">
            <a:noAutofit/>
          </a:bodyPr>
          <a:lstStyle/>
          <a:p>
            <a:pPr indent="-381000" lvl="0" marL="457200" rtl="0" algn="l">
              <a:spcBef>
                <a:spcPts val="1000"/>
              </a:spcBef>
              <a:spcAft>
                <a:spcPts val="0"/>
              </a:spcAft>
              <a:buClr>
                <a:srgbClr val="000000"/>
              </a:buClr>
              <a:buSzPts val="2400"/>
              <a:buFont typeface="Times New Roman"/>
              <a:buChar char="•"/>
            </a:pPr>
            <a:r>
              <a:rPr lang="en-US">
                <a:solidFill>
                  <a:srgbClr val="000000"/>
                </a:solidFill>
                <a:latin typeface="Times New Roman"/>
                <a:ea typeface="Times New Roman"/>
                <a:cs typeface="Times New Roman"/>
                <a:sym typeface="Times New Roman"/>
              </a:rPr>
              <a:t>Used Express SCH for schematic and Express PCB for PCB layout </a:t>
            </a:r>
            <a:endParaRPr>
              <a:solidFill>
                <a:srgbClr val="000000"/>
              </a:solidFill>
              <a:latin typeface="Times New Roman"/>
              <a:ea typeface="Times New Roman"/>
              <a:cs typeface="Times New Roman"/>
              <a:sym typeface="Times New Roman"/>
            </a:endParaRPr>
          </a:p>
          <a:p>
            <a:pPr indent="-371475" lvl="0" marL="457200" rtl="0" algn="l">
              <a:spcBef>
                <a:spcPts val="0"/>
              </a:spcBef>
              <a:spcAft>
                <a:spcPts val="0"/>
              </a:spcAft>
              <a:buClr>
                <a:srgbClr val="000000"/>
              </a:buClr>
              <a:buSzPts val="2250"/>
              <a:buChar char="•"/>
            </a:pPr>
            <a:r>
              <a:rPr lang="en-US">
                <a:solidFill>
                  <a:srgbClr val="000000"/>
                </a:solidFill>
                <a:latin typeface="Times New Roman"/>
                <a:ea typeface="Times New Roman"/>
                <a:cs typeface="Times New Roman"/>
                <a:sym typeface="Times New Roman"/>
              </a:rPr>
              <a:t>PCB created by Express PCB in </a:t>
            </a:r>
            <a:r>
              <a:rPr lang="en-US">
                <a:solidFill>
                  <a:srgbClr val="000000"/>
                </a:solidFill>
                <a:latin typeface="Times New Roman"/>
                <a:ea typeface="Times New Roman"/>
                <a:cs typeface="Times New Roman"/>
                <a:sym typeface="Times New Roman"/>
              </a:rPr>
              <a:t>13626 S. Freeman Rd. Mulino, OR 97013</a:t>
            </a:r>
            <a:endParaRPr>
              <a:solidFill>
                <a:srgbClr val="000000"/>
              </a:solidFill>
              <a:latin typeface="Times New Roman"/>
              <a:ea typeface="Times New Roman"/>
              <a:cs typeface="Times New Roman"/>
              <a:sym typeface="Times New Roman"/>
            </a:endParaRPr>
          </a:p>
          <a:p>
            <a:pPr indent="-371475" lvl="0" marL="457200" rtl="0" algn="l">
              <a:spcBef>
                <a:spcPts val="0"/>
              </a:spcBef>
              <a:spcAft>
                <a:spcPts val="0"/>
              </a:spcAft>
              <a:buClr>
                <a:srgbClr val="000000"/>
              </a:buClr>
              <a:buSzPts val="2250"/>
              <a:buFont typeface="Times New Roman"/>
              <a:buChar char="•"/>
            </a:pPr>
            <a:r>
              <a:rPr lang="en-US">
                <a:solidFill>
                  <a:srgbClr val="000000"/>
                </a:solidFill>
                <a:latin typeface="Times New Roman"/>
                <a:ea typeface="Times New Roman"/>
                <a:cs typeface="Times New Roman"/>
                <a:sym typeface="Times New Roman"/>
              </a:rPr>
              <a:t>Soldered all parts with soldering iron at UWB </a:t>
            </a:r>
            <a:r>
              <a:rPr lang="en-US">
                <a:solidFill>
                  <a:srgbClr val="000000"/>
                </a:solidFill>
                <a:latin typeface="Times New Roman"/>
                <a:ea typeface="Times New Roman"/>
                <a:cs typeface="Times New Roman"/>
                <a:sym typeface="Times New Roman"/>
              </a:rPr>
              <a:t>beardslee</a:t>
            </a:r>
            <a:r>
              <a:rPr lang="en-US">
                <a:solidFill>
                  <a:srgbClr val="000000"/>
                </a:solidFill>
                <a:latin typeface="Times New Roman"/>
                <a:ea typeface="Times New Roman"/>
                <a:cs typeface="Times New Roman"/>
                <a:sym typeface="Times New Roman"/>
              </a:rPr>
              <a:t> lab</a:t>
            </a:r>
            <a:endParaRPr>
              <a:solidFill>
                <a:srgbClr val="000000"/>
              </a:solidFill>
              <a:latin typeface="Times New Roman"/>
              <a:ea typeface="Times New Roman"/>
              <a:cs typeface="Times New Roman"/>
              <a:sym typeface="Times New Roman"/>
            </a:endParaRPr>
          </a:p>
        </p:txBody>
      </p:sp>
      <p:pic>
        <p:nvPicPr>
          <p:cNvPr id="409" name="Google Shape;409;g5d363113ad_0_0"/>
          <p:cNvPicPr preferRelativeResize="0"/>
          <p:nvPr/>
        </p:nvPicPr>
        <p:blipFill>
          <a:blip r:embed="rId3">
            <a:alphaModFix/>
          </a:blip>
          <a:stretch>
            <a:fillRect/>
          </a:stretch>
        </p:blipFill>
        <p:spPr>
          <a:xfrm>
            <a:off x="8272725" y="161675"/>
            <a:ext cx="3302651" cy="3628350"/>
          </a:xfrm>
          <a:prstGeom prst="rect">
            <a:avLst/>
          </a:prstGeom>
          <a:noFill/>
          <a:ln>
            <a:noFill/>
          </a:ln>
        </p:spPr>
      </p:pic>
      <p:pic>
        <p:nvPicPr>
          <p:cNvPr id="410" name="Google Shape;410;g5d363113ad_0_0"/>
          <p:cNvPicPr preferRelativeResize="0"/>
          <p:nvPr/>
        </p:nvPicPr>
        <p:blipFill>
          <a:blip r:embed="rId4">
            <a:alphaModFix/>
          </a:blip>
          <a:stretch>
            <a:fillRect/>
          </a:stretch>
        </p:blipFill>
        <p:spPr>
          <a:xfrm>
            <a:off x="5314550" y="94325"/>
            <a:ext cx="2958177" cy="3695700"/>
          </a:xfrm>
          <a:prstGeom prst="rect">
            <a:avLst/>
          </a:prstGeom>
          <a:noFill/>
          <a:ln>
            <a:noFill/>
          </a:ln>
        </p:spPr>
      </p:pic>
      <p:pic>
        <p:nvPicPr>
          <p:cNvPr id="411" name="Google Shape;411;g5d363113ad_0_0"/>
          <p:cNvPicPr preferRelativeResize="0"/>
          <p:nvPr/>
        </p:nvPicPr>
        <p:blipFill>
          <a:blip r:embed="rId5">
            <a:alphaModFix/>
          </a:blip>
          <a:stretch>
            <a:fillRect/>
          </a:stretch>
        </p:blipFill>
        <p:spPr>
          <a:xfrm>
            <a:off x="6453825" y="3790025"/>
            <a:ext cx="3880350" cy="3067976"/>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5" name="Shape 415"/>
        <p:cNvGrpSpPr/>
        <p:nvPr/>
      </p:nvGrpSpPr>
      <p:grpSpPr>
        <a:xfrm>
          <a:off x="0" y="0"/>
          <a:ext cx="0" cy="0"/>
          <a:chOff x="0" y="0"/>
          <a:chExt cx="0" cy="0"/>
        </a:xfrm>
      </p:grpSpPr>
      <p:sp>
        <p:nvSpPr>
          <p:cNvPr id="416" name="Google Shape;416;g5d0937ce37_0_28"/>
          <p:cNvSpPr txBox="1"/>
          <p:nvPr>
            <p:ph idx="1" type="body"/>
          </p:nvPr>
        </p:nvSpPr>
        <p:spPr>
          <a:xfrm>
            <a:off x="1141412" y="2249487"/>
            <a:ext cx="9906000" cy="35418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US"/>
              <a:t>						 </a:t>
            </a:r>
            <a:endParaRPr/>
          </a:p>
          <a:p>
            <a:pPr indent="0" lvl="0" marL="457200" rtl="0" algn="l">
              <a:spcBef>
                <a:spcPts val="1000"/>
              </a:spcBef>
              <a:spcAft>
                <a:spcPts val="0"/>
              </a:spcAft>
              <a:buNone/>
            </a:pPr>
            <a:r>
              <a:rPr lang="en-US" sz="4800"/>
              <a:t>Rom Emulator Project Management</a:t>
            </a:r>
            <a:endParaRPr sz="48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5" name="Shape 245"/>
        <p:cNvGrpSpPr/>
        <p:nvPr/>
      </p:nvGrpSpPr>
      <p:grpSpPr>
        <a:xfrm>
          <a:off x="0" y="0"/>
          <a:ext cx="0" cy="0"/>
          <a:chOff x="0" y="0"/>
          <a:chExt cx="0" cy="0"/>
        </a:xfrm>
      </p:grpSpPr>
      <p:sp>
        <p:nvSpPr>
          <p:cNvPr id="246" name="Google Shape;246;p21"/>
          <p:cNvSpPr txBox="1"/>
          <p:nvPr>
            <p:ph type="title"/>
          </p:nvPr>
        </p:nvSpPr>
        <p:spPr>
          <a:xfrm>
            <a:off x="1143001" y="60650"/>
            <a:ext cx="9905998" cy="147857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1800"/>
              <a:buNone/>
            </a:pPr>
            <a:r>
              <a:rPr lang="en-US"/>
              <a:t>Agenda</a:t>
            </a:r>
            <a:endParaRPr/>
          </a:p>
        </p:txBody>
      </p:sp>
      <p:sp>
        <p:nvSpPr>
          <p:cNvPr id="247" name="Google Shape;247;p21"/>
          <p:cNvSpPr txBox="1"/>
          <p:nvPr>
            <p:ph idx="1" type="body"/>
          </p:nvPr>
        </p:nvSpPr>
        <p:spPr>
          <a:xfrm>
            <a:off x="914400" y="1219200"/>
            <a:ext cx="10515600" cy="5638800"/>
          </a:xfrm>
          <a:prstGeom prst="rect">
            <a:avLst/>
          </a:prstGeom>
          <a:noFill/>
          <a:ln>
            <a:noFill/>
          </a:ln>
        </p:spPr>
        <p:txBody>
          <a:bodyPr anchorCtr="0" anchor="t" bIns="45700" lIns="91425" spcFirstLastPara="1" rIns="91425" wrap="square" tIns="45700">
            <a:normAutofit/>
          </a:bodyPr>
          <a:lstStyle/>
          <a:p>
            <a:pPr indent="-371475" lvl="0" marL="457200" rtl="0" algn="l">
              <a:lnSpc>
                <a:spcPct val="120000"/>
              </a:lnSpc>
              <a:spcBef>
                <a:spcPts val="1000"/>
              </a:spcBef>
              <a:spcAft>
                <a:spcPts val="0"/>
              </a:spcAft>
              <a:buClr>
                <a:schemeClr val="lt1"/>
              </a:buClr>
              <a:buSzPts val="2250"/>
              <a:buFont typeface="Times New Roman"/>
              <a:buChar char="•"/>
            </a:pPr>
            <a:r>
              <a:rPr lang="en-US">
                <a:latin typeface="Times New Roman"/>
                <a:ea typeface="Times New Roman"/>
                <a:cs typeface="Times New Roman"/>
                <a:sym typeface="Times New Roman"/>
              </a:rPr>
              <a:t>What is a ROM?</a:t>
            </a:r>
            <a:endParaRPr>
              <a:latin typeface="Times New Roman"/>
              <a:ea typeface="Times New Roman"/>
              <a:cs typeface="Times New Roman"/>
              <a:sym typeface="Times New Roman"/>
            </a:endParaRPr>
          </a:p>
          <a:p>
            <a:pPr indent="-371475" lvl="0" marL="457200" rtl="0" algn="l">
              <a:lnSpc>
                <a:spcPct val="120000"/>
              </a:lnSpc>
              <a:spcBef>
                <a:spcPts val="1000"/>
              </a:spcBef>
              <a:spcAft>
                <a:spcPts val="0"/>
              </a:spcAft>
              <a:buClr>
                <a:schemeClr val="lt1"/>
              </a:buClr>
              <a:buSzPts val="2250"/>
              <a:buFont typeface="Times New Roman"/>
              <a:buChar char="•"/>
            </a:pPr>
            <a:r>
              <a:rPr lang="en-US">
                <a:latin typeface="Times New Roman"/>
                <a:ea typeface="Times New Roman"/>
                <a:cs typeface="Times New Roman"/>
                <a:sym typeface="Times New Roman"/>
              </a:rPr>
              <a:t>What is a ROM Emulator?</a:t>
            </a:r>
            <a:endParaRPr>
              <a:latin typeface="Times New Roman"/>
              <a:ea typeface="Times New Roman"/>
              <a:cs typeface="Times New Roman"/>
              <a:sym typeface="Times New Roman"/>
            </a:endParaRPr>
          </a:p>
          <a:p>
            <a:pPr indent="-371475" lvl="0" marL="457200" rtl="0" algn="l">
              <a:lnSpc>
                <a:spcPct val="120000"/>
              </a:lnSpc>
              <a:spcBef>
                <a:spcPts val="1000"/>
              </a:spcBef>
              <a:spcAft>
                <a:spcPts val="0"/>
              </a:spcAft>
              <a:buClr>
                <a:schemeClr val="lt1"/>
              </a:buClr>
              <a:buSzPts val="2250"/>
              <a:buFont typeface="Times New Roman"/>
              <a:buChar char="•"/>
            </a:pPr>
            <a:r>
              <a:rPr lang="en-US">
                <a:latin typeface="Times New Roman"/>
                <a:ea typeface="Times New Roman"/>
                <a:cs typeface="Times New Roman"/>
                <a:sym typeface="Times New Roman"/>
              </a:rPr>
              <a:t>Why should we emulate ROM?</a:t>
            </a:r>
            <a:endParaRPr>
              <a:latin typeface="Times New Roman"/>
              <a:ea typeface="Times New Roman"/>
              <a:cs typeface="Times New Roman"/>
              <a:sym typeface="Times New Roman"/>
            </a:endParaRPr>
          </a:p>
          <a:p>
            <a:pPr indent="-371475" lvl="0" marL="457200" rtl="0" algn="l">
              <a:lnSpc>
                <a:spcPct val="120000"/>
              </a:lnSpc>
              <a:spcBef>
                <a:spcPts val="1000"/>
              </a:spcBef>
              <a:spcAft>
                <a:spcPts val="0"/>
              </a:spcAft>
              <a:buClr>
                <a:schemeClr val="lt1"/>
              </a:buClr>
              <a:buSzPts val="2250"/>
              <a:buFont typeface="Times New Roman"/>
              <a:buChar char="•"/>
            </a:pPr>
            <a:r>
              <a:rPr lang="en-US">
                <a:latin typeface="Times New Roman"/>
                <a:ea typeface="Times New Roman"/>
                <a:cs typeface="Times New Roman"/>
                <a:sym typeface="Times New Roman"/>
              </a:rPr>
              <a:t>Computer Interface (Romulator.exe)</a:t>
            </a:r>
            <a:endParaRPr>
              <a:latin typeface="Times New Roman"/>
              <a:ea typeface="Times New Roman"/>
              <a:cs typeface="Times New Roman"/>
              <a:sym typeface="Times New Roman"/>
            </a:endParaRPr>
          </a:p>
          <a:p>
            <a:pPr indent="-371475" lvl="0" marL="457200" rtl="0" algn="l">
              <a:lnSpc>
                <a:spcPct val="120000"/>
              </a:lnSpc>
              <a:spcBef>
                <a:spcPts val="1000"/>
              </a:spcBef>
              <a:spcAft>
                <a:spcPts val="0"/>
              </a:spcAft>
              <a:buClr>
                <a:schemeClr val="lt1"/>
              </a:buClr>
              <a:buSzPts val="2250"/>
              <a:buFont typeface="Times New Roman"/>
              <a:buChar char="•"/>
            </a:pPr>
            <a:r>
              <a:rPr lang="en-US">
                <a:latin typeface="Times New Roman"/>
                <a:ea typeface="Times New Roman"/>
                <a:cs typeface="Times New Roman"/>
                <a:sym typeface="Times New Roman"/>
              </a:rPr>
              <a:t>Software uploaded to the ROM Emulator</a:t>
            </a:r>
            <a:endParaRPr>
              <a:latin typeface="Times New Roman"/>
              <a:ea typeface="Times New Roman"/>
              <a:cs typeface="Times New Roman"/>
              <a:sym typeface="Times New Roman"/>
            </a:endParaRPr>
          </a:p>
          <a:p>
            <a:pPr indent="-371475" lvl="0" marL="457200" rtl="0" algn="l">
              <a:lnSpc>
                <a:spcPct val="120000"/>
              </a:lnSpc>
              <a:spcBef>
                <a:spcPts val="1000"/>
              </a:spcBef>
              <a:spcAft>
                <a:spcPts val="0"/>
              </a:spcAft>
              <a:buClr>
                <a:schemeClr val="lt1"/>
              </a:buClr>
              <a:buSzPts val="2250"/>
              <a:buFont typeface="Times New Roman"/>
              <a:buChar char="•"/>
            </a:pPr>
            <a:r>
              <a:rPr lang="en-US">
                <a:latin typeface="Times New Roman"/>
                <a:ea typeface="Times New Roman"/>
                <a:cs typeface="Times New Roman"/>
                <a:sym typeface="Times New Roman"/>
              </a:rPr>
              <a:t>Hardware components</a:t>
            </a:r>
            <a:endParaRPr>
              <a:latin typeface="Times New Roman"/>
              <a:ea typeface="Times New Roman"/>
              <a:cs typeface="Times New Roman"/>
              <a:sym typeface="Times New Roman"/>
            </a:endParaRPr>
          </a:p>
        </p:txBody>
      </p:sp>
      <p:pic>
        <p:nvPicPr>
          <p:cNvPr descr="Image result for thinking" id="248" name="Google Shape;248;p21"/>
          <p:cNvPicPr preferRelativeResize="0"/>
          <p:nvPr/>
        </p:nvPicPr>
        <p:blipFill>
          <a:blip r:embed="rId3">
            <a:alphaModFix/>
          </a:blip>
          <a:stretch>
            <a:fillRect/>
          </a:stretch>
        </p:blipFill>
        <p:spPr>
          <a:xfrm>
            <a:off x="7022150" y="2127850"/>
            <a:ext cx="3869450" cy="26023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0" name="Shape 420"/>
        <p:cNvGrpSpPr/>
        <p:nvPr/>
      </p:nvGrpSpPr>
      <p:grpSpPr>
        <a:xfrm>
          <a:off x="0" y="0"/>
          <a:ext cx="0" cy="0"/>
          <a:chOff x="0" y="0"/>
          <a:chExt cx="0" cy="0"/>
        </a:xfrm>
      </p:grpSpPr>
      <p:sp>
        <p:nvSpPr>
          <p:cNvPr id="421" name="Google Shape;421;g5d1cf89544_0_0"/>
          <p:cNvSpPr txBox="1"/>
          <p:nvPr>
            <p:ph type="title"/>
          </p:nvPr>
        </p:nvSpPr>
        <p:spPr>
          <a:xfrm>
            <a:off x="2542663" y="177918"/>
            <a:ext cx="9906000" cy="1478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Project Management</a:t>
            </a:r>
            <a:endParaRPr/>
          </a:p>
        </p:txBody>
      </p:sp>
      <p:sp>
        <p:nvSpPr>
          <p:cNvPr id="422" name="Google Shape;422;g5d1cf89544_0_0"/>
          <p:cNvSpPr txBox="1"/>
          <p:nvPr>
            <p:ph idx="1" type="body"/>
          </p:nvPr>
        </p:nvSpPr>
        <p:spPr>
          <a:xfrm>
            <a:off x="885430" y="1658100"/>
            <a:ext cx="6150000" cy="3541800"/>
          </a:xfrm>
          <a:prstGeom prst="rect">
            <a:avLst/>
          </a:prstGeom>
        </p:spPr>
        <p:txBody>
          <a:bodyPr anchorCtr="0" anchor="t" bIns="45700" lIns="91425" spcFirstLastPara="1" rIns="91425" wrap="square" tIns="45700">
            <a:noAutofit/>
          </a:bodyPr>
          <a:lstStyle/>
          <a:p>
            <a:pPr indent="-371475" lvl="0" marL="457200" rtl="0" algn="l">
              <a:spcBef>
                <a:spcPts val="1000"/>
              </a:spcBef>
              <a:spcAft>
                <a:spcPts val="0"/>
              </a:spcAft>
              <a:buSzPts val="2250"/>
              <a:buChar char="•"/>
            </a:pPr>
            <a:r>
              <a:rPr lang="en-US">
                <a:latin typeface="Times New Roman"/>
                <a:ea typeface="Times New Roman"/>
                <a:cs typeface="Times New Roman"/>
                <a:sym typeface="Times New Roman"/>
              </a:rPr>
              <a:t>F</a:t>
            </a:r>
            <a:r>
              <a:rPr lang="en-US">
                <a:latin typeface="Times New Roman"/>
                <a:ea typeface="Times New Roman"/>
                <a:cs typeface="Times New Roman"/>
                <a:sym typeface="Times New Roman"/>
              </a:rPr>
              <a:t>irst group meeting</a:t>
            </a:r>
            <a:endParaRPr>
              <a:latin typeface="Times New Roman"/>
              <a:ea typeface="Times New Roman"/>
              <a:cs typeface="Times New Roman"/>
              <a:sym typeface="Times New Roman"/>
            </a:endParaRPr>
          </a:p>
          <a:p>
            <a:pPr indent="-371475" lvl="0" marL="457200" rtl="0" algn="l">
              <a:spcBef>
                <a:spcPts val="0"/>
              </a:spcBef>
              <a:spcAft>
                <a:spcPts val="0"/>
              </a:spcAft>
              <a:buSzPts val="2250"/>
              <a:buFont typeface="Times New Roman"/>
              <a:buChar char="•"/>
            </a:pPr>
            <a:r>
              <a:rPr lang="en-US">
                <a:latin typeface="Times New Roman"/>
                <a:ea typeface="Times New Roman"/>
                <a:cs typeface="Times New Roman"/>
                <a:sym typeface="Times New Roman"/>
              </a:rPr>
              <a:t>There is a chance in finishing in three quarters</a:t>
            </a:r>
            <a:endParaRPr>
              <a:latin typeface="Times New Roman"/>
              <a:ea typeface="Times New Roman"/>
              <a:cs typeface="Times New Roman"/>
              <a:sym typeface="Times New Roman"/>
            </a:endParaRPr>
          </a:p>
          <a:p>
            <a:pPr indent="-371475" lvl="0" marL="457200" rtl="0" algn="l">
              <a:spcBef>
                <a:spcPts val="0"/>
              </a:spcBef>
              <a:spcAft>
                <a:spcPts val="0"/>
              </a:spcAft>
              <a:buSzPts val="2250"/>
              <a:buFont typeface="Times New Roman"/>
              <a:buChar char="•"/>
            </a:pPr>
            <a:r>
              <a:rPr lang="en-US">
                <a:latin typeface="Times New Roman"/>
                <a:ea typeface="Times New Roman"/>
                <a:cs typeface="Times New Roman"/>
                <a:sym typeface="Times New Roman"/>
              </a:rPr>
              <a:t>Importance of creating a schedule</a:t>
            </a:r>
            <a:endParaRPr>
              <a:latin typeface="Times New Roman"/>
              <a:ea typeface="Times New Roman"/>
              <a:cs typeface="Times New Roman"/>
              <a:sym typeface="Times New Roman"/>
            </a:endParaRPr>
          </a:p>
        </p:txBody>
      </p:sp>
      <p:pic>
        <p:nvPicPr>
          <p:cNvPr descr="Image result for group meeting" id="423" name="Google Shape;423;g5d1cf89544_0_0"/>
          <p:cNvPicPr preferRelativeResize="0"/>
          <p:nvPr/>
        </p:nvPicPr>
        <p:blipFill>
          <a:blip r:embed="rId3">
            <a:alphaModFix/>
          </a:blip>
          <a:stretch>
            <a:fillRect/>
          </a:stretch>
        </p:blipFill>
        <p:spPr>
          <a:xfrm>
            <a:off x="6563900" y="1658100"/>
            <a:ext cx="4991450" cy="2944175"/>
          </a:xfrm>
          <a:prstGeom prst="rect">
            <a:avLst/>
          </a:prstGeom>
          <a:noFill/>
          <a:ln>
            <a:noFill/>
          </a:ln>
        </p:spPr>
      </p:pic>
      <p:pic>
        <p:nvPicPr>
          <p:cNvPr descr="Image result for importance" id="424" name="Google Shape;424;g5d1cf89544_0_0"/>
          <p:cNvPicPr preferRelativeResize="0"/>
          <p:nvPr/>
        </p:nvPicPr>
        <p:blipFill>
          <a:blip r:embed="rId4">
            <a:alphaModFix/>
          </a:blip>
          <a:stretch>
            <a:fillRect/>
          </a:stretch>
        </p:blipFill>
        <p:spPr>
          <a:xfrm>
            <a:off x="3002675" y="4512150"/>
            <a:ext cx="3561225" cy="23458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8" name="Shape 428"/>
        <p:cNvGrpSpPr/>
        <p:nvPr/>
      </p:nvGrpSpPr>
      <p:grpSpPr>
        <a:xfrm>
          <a:off x="0" y="0"/>
          <a:ext cx="0" cy="0"/>
          <a:chOff x="0" y="0"/>
          <a:chExt cx="0" cy="0"/>
        </a:xfrm>
      </p:grpSpPr>
      <p:sp>
        <p:nvSpPr>
          <p:cNvPr id="429" name="Google Shape;429;g5d1cf89544_0_5"/>
          <p:cNvSpPr txBox="1"/>
          <p:nvPr>
            <p:ph type="title"/>
          </p:nvPr>
        </p:nvSpPr>
        <p:spPr>
          <a:xfrm>
            <a:off x="1532138" y="106518"/>
            <a:ext cx="9906000" cy="1478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Research Phase</a:t>
            </a:r>
            <a:endParaRPr/>
          </a:p>
        </p:txBody>
      </p:sp>
      <p:sp>
        <p:nvSpPr>
          <p:cNvPr id="430" name="Google Shape;430;g5d1cf89544_0_5"/>
          <p:cNvSpPr txBox="1"/>
          <p:nvPr>
            <p:ph idx="1" type="body"/>
          </p:nvPr>
        </p:nvSpPr>
        <p:spPr>
          <a:xfrm>
            <a:off x="1087512" y="1373712"/>
            <a:ext cx="9906000" cy="3541800"/>
          </a:xfrm>
          <a:prstGeom prst="rect">
            <a:avLst/>
          </a:prstGeom>
        </p:spPr>
        <p:txBody>
          <a:bodyPr anchorCtr="0" anchor="t" bIns="45700" lIns="91425" spcFirstLastPara="1" rIns="91425" wrap="square" tIns="45700">
            <a:noAutofit/>
          </a:bodyPr>
          <a:lstStyle/>
          <a:p>
            <a:pPr indent="-371475" lvl="0" marL="457200" rtl="0" algn="l">
              <a:spcBef>
                <a:spcPts val="1000"/>
              </a:spcBef>
              <a:spcAft>
                <a:spcPts val="0"/>
              </a:spcAft>
              <a:buSzPts val="2250"/>
              <a:buChar char="•"/>
            </a:pPr>
            <a:r>
              <a:rPr lang="en-US"/>
              <a:t>How we started the Rom Emulator project</a:t>
            </a:r>
            <a:endParaRPr/>
          </a:p>
          <a:p>
            <a:pPr indent="-371475" lvl="0" marL="457200" rtl="0" algn="l">
              <a:spcBef>
                <a:spcPts val="0"/>
              </a:spcBef>
              <a:spcAft>
                <a:spcPts val="0"/>
              </a:spcAft>
              <a:buSzPts val="2250"/>
              <a:buChar char="•"/>
            </a:pPr>
            <a:r>
              <a:rPr lang="en-US"/>
              <a:t>What </a:t>
            </a:r>
            <a:r>
              <a:rPr lang="en-US"/>
              <a:t>bumps we had along the way </a:t>
            </a:r>
            <a:endParaRPr/>
          </a:p>
          <a:p>
            <a:pPr indent="-371475" lvl="0" marL="457200" rtl="0" algn="l">
              <a:spcBef>
                <a:spcPts val="0"/>
              </a:spcBef>
              <a:spcAft>
                <a:spcPts val="0"/>
              </a:spcAft>
              <a:buSzPts val="2250"/>
              <a:buChar char="•"/>
            </a:pPr>
            <a:r>
              <a:rPr lang="en-US"/>
              <a:t>Roadblocks</a:t>
            </a:r>
            <a:r>
              <a:rPr lang="en-US"/>
              <a:t> </a:t>
            </a:r>
            <a:endParaRPr/>
          </a:p>
        </p:txBody>
      </p:sp>
      <p:pic>
        <p:nvPicPr>
          <p:cNvPr descr="Image result for roadblocks" id="431" name="Google Shape;431;g5d1cf89544_0_5"/>
          <p:cNvPicPr preferRelativeResize="0"/>
          <p:nvPr/>
        </p:nvPicPr>
        <p:blipFill>
          <a:blip r:embed="rId3">
            <a:alphaModFix/>
          </a:blip>
          <a:stretch>
            <a:fillRect/>
          </a:stretch>
        </p:blipFill>
        <p:spPr>
          <a:xfrm>
            <a:off x="3725675" y="3508675"/>
            <a:ext cx="3967675" cy="3349325"/>
          </a:xfrm>
          <a:prstGeom prst="rect">
            <a:avLst/>
          </a:prstGeom>
          <a:noFill/>
          <a:ln>
            <a:noFill/>
          </a:ln>
        </p:spPr>
      </p:pic>
      <p:pic>
        <p:nvPicPr>
          <p:cNvPr descr="Image result for to start" id="432" name="Google Shape;432;g5d1cf89544_0_5"/>
          <p:cNvPicPr preferRelativeResize="0"/>
          <p:nvPr/>
        </p:nvPicPr>
        <p:blipFill>
          <a:blip r:embed="rId4">
            <a:alphaModFix/>
          </a:blip>
          <a:stretch>
            <a:fillRect/>
          </a:stretch>
        </p:blipFill>
        <p:spPr>
          <a:xfrm>
            <a:off x="7693350" y="1585225"/>
            <a:ext cx="3893850" cy="32633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6" name="Shape 436"/>
        <p:cNvGrpSpPr/>
        <p:nvPr/>
      </p:nvGrpSpPr>
      <p:grpSpPr>
        <a:xfrm>
          <a:off x="0" y="0"/>
          <a:ext cx="0" cy="0"/>
          <a:chOff x="0" y="0"/>
          <a:chExt cx="0" cy="0"/>
        </a:xfrm>
      </p:grpSpPr>
      <p:sp>
        <p:nvSpPr>
          <p:cNvPr id="437" name="Google Shape;437;g5d1cf89544_0_10"/>
          <p:cNvSpPr txBox="1"/>
          <p:nvPr>
            <p:ph type="title"/>
          </p:nvPr>
        </p:nvSpPr>
        <p:spPr>
          <a:xfrm>
            <a:off x="2125000" y="-2"/>
            <a:ext cx="9906000" cy="11586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latin typeface="Times New Roman"/>
                <a:ea typeface="Times New Roman"/>
                <a:cs typeface="Times New Roman"/>
                <a:sym typeface="Times New Roman"/>
              </a:rPr>
              <a:t>Project management</a:t>
            </a:r>
            <a:endParaRPr>
              <a:latin typeface="Times New Roman"/>
              <a:ea typeface="Times New Roman"/>
              <a:cs typeface="Times New Roman"/>
              <a:sym typeface="Times New Roman"/>
            </a:endParaRPr>
          </a:p>
        </p:txBody>
      </p:sp>
      <p:pic>
        <p:nvPicPr>
          <p:cNvPr id="438" name="Google Shape;438;g5d1cf89544_0_10"/>
          <p:cNvPicPr preferRelativeResize="0"/>
          <p:nvPr/>
        </p:nvPicPr>
        <p:blipFill>
          <a:blip r:embed="rId3">
            <a:alphaModFix/>
          </a:blip>
          <a:stretch>
            <a:fillRect/>
          </a:stretch>
        </p:blipFill>
        <p:spPr>
          <a:xfrm>
            <a:off x="1230300" y="2123175"/>
            <a:ext cx="6382225" cy="4734826"/>
          </a:xfrm>
          <a:prstGeom prst="rect">
            <a:avLst/>
          </a:prstGeom>
          <a:noFill/>
          <a:ln>
            <a:noFill/>
          </a:ln>
        </p:spPr>
      </p:pic>
      <p:pic>
        <p:nvPicPr>
          <p:cNvPr id="439" name="Google Shape;439;g5d1cf89544_0_10"/>
          <p:cNvPicPr preferRelativeResize="0"/>
          <p:nvPr/>
        </p:nvPicPr>
        <p:blipFill>
          <a:blip r:embed="rId4">
            <a:alphaModFix/>
          </a:blip>
          <a:stretch>
            <a:fillRect/>
          </a:stretch>
        </p:blipFill>
        <p:spPr>
          <a:xfrm>
            <a:off x="7584075" y="2765600"/>
            <a:ext cx="4607925" cy="2084850"/>
          </a:xfrm>
          <a:prstGeom prst="rect">
            <a:avLst/>
          </a:prstGeom>
          <a:noFill/>
          <a:ln>
            <a:noFill/>
          </a:ln>
        </p:spPr>
      </p:pic>
      <p:sp>
        <p:nvSpPr>
          <p:cNvPr id="440" name="Google Shape;440;g5d1cf89544_0_10"/>
          <p:cNvSpPr txBox="1"/>
          <p:nvPr/>
        </p:nvSpPr>
        <p:spPr>
          <a:xfrm>
            <a:off x="929675" y="875775"/>
            <a:ext cx="4244100" cy="1247400"/>
          </a:xfrm>
          <a:prstGeom prst="rect">
            <a:avLst/>
          </a:prstGeom>
          <a:noFill/>
          <a:ln>
            <a:noFill/>
          </a:ln>
        </p:spPr>
        <p:txBody>
          <a:bodyPr anchorCtr="0" anchor="t" bIns="91425" lIns="91425" spcFirstLastPara="1" rIns="91425" wrap="square" tIns="91425">
            <a:noAutofit/>
          </a:bodyPr>
          <a:lstStyle/>
          <a:p>
            <a:pPr indent="-381000" lvl="0" marL="457200" rtl="0" algn="l">
              <a:spcBef>
                <a:spcPts val="0"/>
              </a:spcBef>
              <a:spcAft>
                <a:spcPts val="0"/>
              </a:spcAft>
              <a:buClr>
                <a:srgbClr val="FFFFFF"/>
              </a:buClr>
              <a:buSzPts val="2400"/>
              <a:buFont typeface="Twentieth Century"/>
              <a:buChar char="●"/>
            </a:pPr>
            <a:r>
              <a:rPr lang="en-US" sz="2400">
                <a:solidFill>
                  <a:srgbClr val="FFFFFF"/>
                </a:solidFill>
                <a:latin typeface="Twentieth Century"/>
                <a:ea typeface="Twentieth Century"/>
                <a:cs typeface="Twentieth Century"/>
                <a:sym typeface="Twentieth Century"/>
              </a:rPr>
              <a:t>Schedule Creation</a:t>
            </a:r>
            <a:endParaRPr sz="2400">
              <a:solidFill>
                <a:srgbClr val="FFFFFF"/>
              </a:solidFill>
              <a:latin typeface="Twentieth Century"/>
              <a:ea typeface="Twentieth Century"/>
              <a:cs typeface="Twentieth Century"/>
              <a:sym typeface="Twentieth Century"/>
            </a:endParaRPr>
          </a:p>
          <a:p>
            <a:pPr indent="-381000" lvl="0" marL="457200" rtl="0" algn="l">
              <a:spcBef>
                <a:spcPts val="0"/>
              </a:spcBef>
              <a:spcAft>
                <a:spcPts val="0"/>
              </a:spcAft>
              <a:buClr>
                <a:srgbClr val="FFFFFF"/>
              </a:buClr>
              <a:buSzPts val="2400"/>
              <a:buFont typeface="Twentieth Century"/>
              <a:buChar char="●"/>
            </a:pPr>
            <a:r>
              <a:rPr lang="en-US" sz="2400">
                <a:solidFill>
                  <a:srgbClr val="FFFFFF"/>
                </a:solidFill>
                <a:latin typeface="Twentieth Century"/>
                <a:ea typeface="Twentieth Century"/>
                <a:cs typeface="Twentieth Century"/>
                <a:sym typeface="Twentieth Century"/>
              </a:rPr>
              <a:t>Task determination </a:t>
            </a:r>
            <a:endParaRPr sz="2400">
              <a:solidFill>
                <a:srgbClr val="FFFFFF"/>
              </a:solidFill>
              <a:latin typeface="Twentieth Century"/>
              <a:ea typeface="Twentieth Century"/>
              <a:cs typeface="Twentieth Century"/>
              <a:sym typeface="Twentieth Century"/>
            </a:endParaRPr>
          </a:p>
          <a:p>
            <a:pPr indent="-381000" lvl="0" marL="457200" rtl="0" algn="l">
              <a:spcBef>
                <a:spcPts val="0"/>
              </a:spcBef>
              <a:spcAft>
                <a:spcPts val="0"/>
              </a:spcAft>
              <a:buClr>
                <a:srgbClr val="FFFFFF"/>
              </a:buClr>
              <a:buSzPts val="2400"/>
              <a:buFont typeface="Twentieth Century"/>
              <a:buChar char="●"/>
            </a:pPr>
            <a:r>
              <a:rPr lang="en-US" sz="2400">
                <a:solidFill>
                  <a:srgbClr val="FFFFFF"/>
                </a:solidFill>
                <a:latin typeface="Twentieth Century"/>
                <a:ea typeface="Twentieth Century"/>
                <a:cs typeface="Twentieth Century"/>
                <a:sym typeface="Twentieth Century"/>
              </a:rPr>
              <a:t>Weekly meetings</a:t>
            </a:r>
            <a:endParaRPr sz="2400">
              <a:solidFill>
                <a:srgbClr val="FFFFFF"/>
              </a:solidFill>
              <a:latin typeface="Twentieth Century"/>
              <a:ea typeface="Twentieth Century"/>
              <a:cs typeface="Twentieth Century"/>
              <a:sym typeface="Twentieth Century"/>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4" name="Shape 444"/>
        <p:cNvGrpSpPr/>
        <p:nvPr/>
      </p:nvGrpSpPr>
      <p:grpSpPr>
        <a:xfrm>
          <a:off x="0" y="0"/>
          <a:ext cx="0" cy="0"/>
          <a:chOff x="0" y="0"/>
          <a:chExt cx="0" cy="0"/>
        </a:xfrm>
      </p:grpSpPr>
      <p:sp>
        <p:nvSpPr>
          <p:cNvPr id="445" name="Google Shape;445;g5d1cf89544_0_25"/>
          <p:cNvSpPr txBox="1"/>
          <p:nvPr>
            <p:ph type="title"/>
          </p:nvPr>
        </p:nvSpPr>
        <p:spPr>
          <a:xfrm>
            <a:off x="1410888" y="-7"/>
            <a:ext cx="9906000" cy="1478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Conclusion</a:t>
            </a:r>
            <a:endParaRPr/>
          </a:p>
        </p:txBody>
      </p:sp>
      <p:sp>
        <p:nvSpPr>
          <p:cNvPr id="446" name="Google Shape;446;g5d1cf89544_0_25"/>
          <p:cNvSpPr txBox="1"/>
          <p:nvPr>
            <p:ph idx="1" type="body"/>
          </p:nvPr>
        </p:nvSpPr>
        <p:spPr>
          <a:xfrm>
            <a:off x="1143000" y="1238951"/>
            <a:ext cx="9906000" cy="5619000"/>
          </a:xfrm>
          <a:prstGeom prst="rect">
            <a:avLst/>
          </a:prstGeom>
        </p:spPr>
        <p:txBody>
          <a:bodyPr anchorCtr="0" anchor="t" bIns="45700" lIns="91425" spcFirstLastPara="1" rIns="91425" wrap="square" tIns="45700">
            <a:noAutofit/>
          </a:bodyPr>
          <a:lstStyle/>
          <a:p>
            <a:pPr indent="-371475" lvl="0" marL="457200" rtl="0" algn="l">
              <a:spcBef>
                <a:spcPts val="1000"/>
              </a:spcBef>
              <a:spcAft>
                <a:spcPts val="0"/>
              </a:spcAft>
              <a:buSzPts val="2250"/>
              <a:buChar char="•"/>
            </a:pPr>
            <a:r>
              <a:rPr lang="en-US"/>
              <a:t>PCB that does not work due to an error when designing the schematic in express sch.</a:t>
            </a:r>
            <a:endParaRPr/>
          </a:p>
          <a:p>
            <a:pPr indent="-381000" lvl="0" marL="457200" rtl="0" algn="l">
              <a:spcBef>
                <a:spcPts val="0"/>
              </a:spcBef>
              <a:spcAft>
                <a:spcPts val="0"/>
              </a:spcAft>
              <a:buClr>
                <a:srgbClr val="FFFFFF"/>
              </a:buClr>
              <a:buSzPts val="2400"/>
              <a:buChar char="•"/>
            </a:pPr>
            <a:r>
              <a:rPr lang="en-US">
                <a:solidFill>
                  <a:srgbClr val="FFFFFF"/>
                </a:solidFill>
                <a:latin typeface="Times New Roman"/>
                <a:ea typeface="Times New Roman"/>
                <a:cs typeface="Times New Roman"/>
                <a:sym typeface="Times New Roman"/>
              </a:rPr>
              <a:t> There was an open discovered because the address buffers in the RAM is aligned differently meaning it is backwards.  </a:t>
            </a:r>
            <a:endParaRPr>
              <a:solidFill>
                <a:srgbClr val="FFFFFF"/>
              </a:solidFill>
              <a:latin typeface="Times New Roman"/>
              <a:ea typeface="Times New Roman"/>
              <a:cs typeface="Times New Roman"/>
              <a:sym typeface="Times New Roman"/>
            </a:endParaRPr>
          </a:p>
          <a:p>
            <a:pPr indent="0" lvl="0" marL="457200" rtl="0" algn="l">
              <a:lnSpc>
                <a:spcPct val="115000"/>
              </a:lnSpc>
              <a:spcBef>
                <a:spcPts val="0"/>
              </a:spcBef>
              <a:spcAft>
                <a:spcPts val="0"/>
              </a:spcAft>
              <a:buNone/>
            </a:pPr>
            <a:r>
              <a:t/>
            </a:r>
            <a:endParaRPr sz="1100">
              <a:solidFill>
                <a:schemeClr val="dk1"/>
              </a:solidFill>
              <a:latin typeface="Arial"/>
              <a:ea typeface="Arial"/>
              <a:cs typeface="Arial"/>
              <a:sym typeface="Arial"/>
            </a:endParaRPr>
          </a:p>
          <a:p>
            <a:pPr indent="0" lvl="0" marL="457200" rtl="0" algn="l">
              <a:spcBef>
                <a:spcPts val="1000"/>
              </a:spcBef>
              <a:spcAft>
                <a:spcPts val="0"/>
              </a:spcAft>
              <a:buNone/>
            </a:pPr>
            <a:r>
              <a:t/>
            </a:r>
            <a:endParaRPr/>
          </a:p>
          <a:p>
            <a:pPr indent="0" lvl="0" marL="0" rtl="0" algn="l">
              <a:spcBef>
                <a:spcPts val="1000"/>
              </a:spcBef>
              <a:spcAft>
                <a:spcPts val="0"/>
              </a:spcAft>
              <a:buNone/>
            </a:pPr>
            <a:r>
              <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0" name="Shape 450"/>
        <p:cNvGrpSpPr/>
        <p:nvPr/>
      </p:nvGrpSpPr>
      <p:grpSpPr>
        <a:xfrm>
          <a:off x="0" y="0"/>
          <a:ext cx="0" cy="0"/>
          <a:chOff x="0" y="0"/>
          <a:chExt cx="0" cy="0"/>
        </a:xfrm>
      </p:grpSpPr>
      <p:sp>
        <p:nvSpPr>
          <p:cNvPr id="451" name="Google Shape;451;g5d1cf89544_0_30"/>
          <p:cNvSpPr txBox="1"/>
          <p:nvPr>
            <p:ph type="title"/>
          </p:nvPr>
        </p:nvSpPr>
        <p:spPr>
          <a:xfrm>
            <a:off x="1559088" y="-7"/>
            <a:ext cx="9906000" cy="1478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Reflections</a:t>
            </a:r>
            <a:endParaRPr/>
          </a:p>
        </p:txBody>
      </p:sp>
      <p:sp>
        <p:nvSpPr>
          <p:cNvPr id="452" name="Google Shape;452;g5d1cf89544_0_30"/>
          <p:cNvSpPr txBox="1"/>
          <p:nvPr>
            <p:ph idx="1" type="body"/>
          </p:nvPr>
        </p:nvSpPr>
        <p:spPr>
          <a:xfrm>
            <a:off x="1143000" y="1212025"/>
            <a:ext cx="9906000" cy="5303400"/>
          </a:xfrm>
          <a:prstGeom prst="rect">
            <a:avLst/>
          </a:prstGeom>
        </p:spPr>
        <p:txBody>
          <a:bodyPr anchorCtr="0" anchor="t" bIns="45700" lIns="91425" spcFirstLastPara="1" rIns="91425" wrap="square" tIns="45700">
            <a:noAutofit/>
          </a:bodyPr>
          <a:lstStyle/>
          <a:p>
            <a:pPr indent="0" lvl="0" marL="457200" rtl="0" algn="l">
              <a:spcBef>
                <a:spcPts val="1000"/>
              </a:spcBef>
              <a:spcAft>
                <a:spcPts val="0"/>
              </a:spcAft>
              <a:buNone/>
            </a:pPr>
            <a:r>
              <a:rPr lang="en-US">
                <a:latin typeface="Times New Roman"/>
                <a:ea typeface="Times New Roman"/>
                <a:cs typeface="Times New Roman"/>
                <a:sym typeface="Times New Roman"/>
              </a:rPr>
              <a:t>Why the project was not completed?</a:t>
            </a:r>
            <a:endParaRPr>
              <a:latin typeface="Times New Roman"/>
              <a:ea typeface="Times New Roman"/>
              <a:cs typeface="Times New Roman"/>
              <a:sym typeface="Times New Roman"/>
            </a:endParaRPr>
          </a:p>
          <a:p>
            <a:pPr indent="-342900" lvl="0" marL="457200" rtl="0" algn="l">
              <a:spcBef>
                <a:spcPts val="1000"/>
              </a:spcBef>
              <a:spcAft>
                <a:spcPts val="0"/>
              </a:spcAft>
              <a:buSzPts val="1800"/>
              <a:buFont typeface="Times New Roman"/>
              <a:buChar char="•"/>
            </a:pPr>
            <a:r>
              <a:rPr lang="en-US" sz="1800">
                <a:latin typeface="Times New Roman"/>
                <a:ea typeface="Times New Roman"/>
                <a:cs typeface="Times New Roman"/>
                <a:sym typeface="Times New Roman"/>
              </a:rPr>
              <a:t>A large portion of our failure is that we were not ready for capstone 2 because there was not a complete schematic, and we were still in the designing phase.</a:t>
            </a:r>
            <a:endParaRPr sz="1800">
              <a:latin typeface="Times New Roman"/>
              <a:ea typeface="Times New Roman"/>
              <a:cs typeface="Times New Roman"/>
              <a:sym typeface="Times New Roman"/>
            </a:endParaRPr>
          </a:p>
          <a:p>
            <a:pPr indent="-342900" lvl="0" marL="457200" rtl="0" algn="l">
              <a:spcBef>
                <a:spcPts val="0"/>
              </a:spcBef>
              <a:spcAft>
                <a:spcPts val="0"/>
              </a:spcAft>
              <a:buSzPts val="1800"/>
              <a:buFont typeface="Times New Roman"/>
              <a:buChar char="•"/>
            </a:pPr>
            <a:r>
              <a:rPr lang="en-US" sz="1800">
                <a:latin typeface="Times New Roman"/>
                <a:ea typeface="Times New Roman"/>
                <a:cs typeface="Times New Roman"/>
                <a:sym typeface="Times New Roman"/>
              </a:rPr>
              <a:t>In addition, the PCB designing was delayed because of partly not having a working schematic.</a:t>
            </a:r>
            <a:endParaRPr sz="1800">
              <a:latin typeface="Times New Roman"/>
              <a:ea typeface="Times New Roman"/>
              <a:cs typeface="Times New Roman"/>
              <a:sym typeface="Times New Roman"/>
            </a:endParaRPr>
          </a:p>
          <a:p>
            <a:pPr indent="-342900" lvl="0" marL="457200" rtl="0" algn="l">
              <a:spcBef>
                <a:spcPts val="0"/>
              </a:spcBef>
              <a:spcAft>
                <a:spcPts val="0"/>
              </a:spcAft>
              <a:buSzPts val="1800"/>
              <a:buFont typeface="Times New Roman"/>
              <a:buChar char="•"/>
            </a:pPr>
            <a:r>
              <a:rPr lang="en-US" sz="1800">
                <a:latin typeface="Times New Roman"/>
                <a:ea typeface="Times New Roman"/>
                <a:cs typeface="Times New Roman"/>
                <a:sym typeface="Times New Roman"/>
              </a:rPr>
              <a:t> A formal design review was never done, so errors in the schematic were not caught.</a:t>
            </a:r>
            <a:endParaRPr sz="1800">
              <a:latin typeface="Times New Roman"/>
              <a:ea typeface="Times New Roman"/>
              <a:cs typeface="Times New Roman"/>
              <a:sym typeface="Times New Roman"/>
            </a:endParaRPr>
          </a:p>
          <a:p>
            <a:pPr indent="-342900" lvl="0" marL="457200" rtl="0" algn="l">
              <a:spcBef>
                <a:spcPts val="0"/>
              </a:spcBef>
              <a:spcAft>
                <a:spcPts val="0"/>
              </a:spcAft>
              <a:buSzPts val="1800"/>
              <a:buFont typeface="Times New Roman"/>
              <a:buChar char="•"/>
            </a:pPr>
            <a:r>
              <a:rPr lang="en-US" sz="1800">
                <a:latin typeface="Times New Roman"/>
                <a:ea typeface="Times New Roman"/>
                <a:cs typeface="Times New Roman"/>
                <a:sym typeface="Times New Roman"/>
              </a:rPr>
              <a:t>Eventually, it took a lot of time or our group to get this PCB, which was in the middle of the capstone 2.</a:t>
            </a:r>
            <a:endParaRPr sz="1800">
              <a:latin typeface="Times New Roman"/>
              <a:ea typeface="Times New Roman"/>
              <a:cs typeface="Times New Roman"/>
              <a:sym typeface="Times New Roman"/>
            </a:endParaRPr>
          </a:p>
          <a:p>
            <a:pPr indent="-342900" lvl="0" marL="457200" rtl="0" algn="l">
              <a:spcBef>
                <a:spcPts val="0"/>
              </a:spcBef>
              <a:spcAft>
                <a:spcPts val="0"/>
              </a:spcAft>
              <a:buSzPts val="1800"/>
              <a:buFont typeface="Times New Roman"/>
              <a:buChar char="•"/>
            </a:pPr>
            <a:r>
              <a:rPr lang="en-US" sz="1800">
                <a:latin typeface="Times New Roman"/>
                <a:ea typeface="Times New Roman"/>
                <a:cs typeface="Times New Roman"/>
                <a:sym typeface="Times New Roman"/>
              </a:rPr>
              <a:t>there was no given tasks for each group member to do throughout this ROM Emulator project.</a:t>
            </a:r>
            <a:endParaRPr sz="1800">
              <a:latin typeface="Times New Roman"/>
              <a:ea typeface="Times New Roman"/>
              <a:cs typeface="Times New Roman"/>
              <a:sym typeface="Times New Roman"/>
            </a:endParaRPr>
          </a:p>
          <a:p>
            <a:pPr indent="-342900" lvl="0" marL="457200" rtl="0" algn="l">
              <a:spcBef>
                <a:spcPts val="0"/>
              </a:spcBef>
              <a:spcAft>
                <a:spcPts val="0"/>
              </a:spcAft>
              <a:buSzPts val="1800"/>
              <a:buFont typeface="Times New Roman"/>
              <a:buChar char="•"/>
            </a:pPr>
            <a:r>
              <a:rPr lang="en-US" sz="1800">
                <a:solidFill>
                  <a:srgbClr val="FFFFFF"/>
                </a:solidFill>
                <a:latin typeface="Times New Roman"/>
                <a:ea typeface="Times New Roman"/>
                <a:cs typeface="Times New Roman"/>
                <a:sym typeface="Times New Roman"/>
              </a:rPr>
              <a:t>Our ROM Emulator group had faced will have to be our availability for the project. </a:t>
            </a:r>
            <a:endParaRPr sz="1800">
              <a:solidFill>
                <a:srgbClr val="FFFFFF"/>
              </a:solidFill>
              <a:latin typeface="Times New Roman"/>
              <a:ea typeface="Times New Roman"/>
              <a:cs typeface="Times New Roman"/>
              <a:sym typeface="Times New Roman"/>
            </a:endParaRPr>
          </a:p>
          <a:p>
            <a:pPr indent="0" lvl="0" marL="914400" rtl="0" algn="l">
              <a:lnSpc>
                <a:spcPct val="115000"/>
              </a:lnSpc>
              <a:spcBef>
                <a:spcPts val="0"/>
              </a:spcBef>
              <a:spcAft>
                <a:spcPts val="0"/>
              </a:spcAft>
              <a:buNone/>
            </a:pPr>
            <a:r>
              <a:t/>
            </a:r>
            <a:endParaRPr sz="1800">
              <a:solidFill>
                <a:schemeClr val="dk1"/>
              </a:solidFill>
              <a:latin typeface="Arial"/>
              <a:ea typeface="Arial"/>
              <a:cs typeface="Arial"/>
              <a:sym typeface="Arial"/>
            </a:endParaRPr>
          </a:p>
          <a:p>
            <a:pPr indent="0" lvl="0" marL="914400" rtl="0" algn="l">
              <a:spcBef>
                <a:spcPts val="1000"/>
              </a:spcBef>
              <a:spcAft>
                <a:spcPts val="0"/>
              </a:spcAft>
              <a:buNone/>
            </a:pPr>
            <a:r>
              <a:t/>
            </a:r>
            <a:endParaRPr>
              <a:latin typeface="Times New Roman"/>
              <a:ea typeface="Times New Roman"/>
              <a:cs typeface="Times New Roman"/>
              <a:sym typeface="Times New Roman"/>
            </a:endParaRPr>
          </a:p>
          <a:p>
            <a:pPr indent="0" lvl="0" marL="0" rtl="0" algn="l">
              <a:spcBef>
                <a:spcPts val="1000"/>
              </a:spcBef>
              <a:spcAft>
                <a:spcPts val="0"/>
              </a:spcAft>
              <a:buNone/>
            </a:pPr>
            <a:r>
              <a:t/>
            </a:r>
            <a:endParaRPr>
              <a:latin typeface="Times New Roman"/>
              <a:ea typeface="Times New Roman"/>
              <a:cs typeface="Times New Roman"/>
              <a:sym typeface="Times New Roman"/>
            </a:endParaRPr>
          </a:p>
          <a:p>
            <a:pPr indent="0" lvl="0" marL="914400" rtl="0" algn="l">
              <a:spcBef>
                <a:spcPts val="1000"/>
              </a:spcBef>
              <a:spcAft>
                <a:spcPts val="0"/>
              </a:spcAft>
              <a:buNone/>
            </a:pPr>
            <a:r>
              <a:t/>
            </a:r>
            <a:endParaRPr>
              <a:latin typeface="Times New Roman"/>
              <a:ea typeface="Times New Roman"/>
              <a:cs typeface="Times New Roman"/>
              <a:sym typeface="Times New Roman"/>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6" name="Shape 456"/>
        <p:cNvGrpSpPr/>
        <p:nvPr/>
      </p:nvGrpSpPr>
      <p:grpSpPr>
        <a:xfrm>
          <a:off x="0" y="0"/>
          <a:ext cx="0" cy="0"/>
          <a:chOff x="0" y="0"/>
          <a:chExt cx="0" cy="0"/>
        </a:xfrm>
      </p:grpSpPr>
      <p:sp>
        <p:nvSpPr>
          <p:cNvPr id="457" name="Google Shape;457;g5d1cf89544_0_35"/>
          <p:cNvSpPr txBox="1"/>
          <p:nvPr>
            <p:ph type="title"/>
          </p:nvPr>
        </p:nvSpPr>
        <p:spPr>
          <a:xfrm>
            <a:off x="1141413" y="618518"/>
            <a:ext cx="9906000" cy="1478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Acknowledgements</a:t>
            </a:r>
            <a:endParaRPr/>
          </a:p>
        </p:txBody>
      </p:sp>
      <p:sp>
        <p:nvSpPr>
          <p:cNvPr id="458" name="Google Shape;458;g5d1cf89544_0_35"/>
          <p:cNvSpPr txBox="1"/>
          <p:nvPr>
            <p:ph idx="1" type="body"/>
          </p:nvPr>
        </p:nvSpPr>
        <p:spPr>
          <a:xfrm>
            <a:off x="1141400" y="2249481"/>
            <a:ext cx="9906000" cy="1698300"/>
          </a:xfrm>
          <a:prstGeom prst="rect">
            <a:avLst/>
          </a:prstGeom>
        </p:spPr>
        <p:txBody>
          <a:bodyPr anchorCtr="0" anchor="t" bIns="45700" lIns="91425" spcFirstLastPara="1" rIns="91425" wrap="square" tIns="45700">
            <a:noAutofit/>
          </a:bodyPr>
          <a:lstStyle/>
          <a:p>
            <a:pPr indent="-371475" lvl="0" marL="457200" rtl="0" algn="l">
              <a:spcBef>
                <a:spcPts val="1000"/>
              </a:spcBef>
              <a:spcAft>
                <a:spcPts val="0"/>
              </a:spcAft>
              <a:buSzPts val="2250"/>
              <a:buChar char="•"/>
            </a:pPr>
            <a:r>
              <a:rPr lang="en-US"/>
              <a:t>Victor Richardson</a:t>
            </a:r>
            <a:endParaRPr/>
          </a:p>
          <a:p>
            <a:pPr indent="-371475" lvl="0" marL="457200" rtl="0" algn="l">
              <a:spcBef>
                <a:spcPts val="0"/>
              </a:spcBef>
              <a:spcAft>
                <a:spcPts val="0"/>
              </a:spcAft>
              <a:buSzPts val="2250"/>
              <a:buChar char="•"/>
            </a:pPr>
            <a:r>
              <a:rPr lang="en-US"/>
              <a:t>Arnie</a:t>
            </a:r>
            <a:r>
              <a:rPr lang="en-US"/>
              <a:t> Berger</a:t>
            </a:r>
            <a:endParaRPr/>
          </a:p>
          <a:p>
            <a:pPr indent="-371475" lvl="0" marL="457200" rtl="0" algn="l">
              <a:spcBef>
                <a:spcPts val="0"/>
              </a:spcBef>
              <a:spcAft>
                <a:spcPts val="0"/>
              </a:spcAft>
              <a:buSzPts val="2250"/>
              <a:buChar char="•"/>
            </a:pPr>
            <a:r>
              <a:rPr lang="en-US"/>
              <a:t>Gytautas Jankauskas</a:t>
            </a:r>
            <a:endParaRPr/>
          </a:p>
          <a:p>
            <a:pPr indent="0" lvl="0" marL="0" rtl="0" algn="l">
              <a:spcBef>
                <a:spcPts val="1000"/>
              </a:spcBef>
              <a:spcAft>
                <a:spcPts val="0"/>
              </a:spcAft>
              <a:buNone/>
            </a:pPr>
            <a:r>
              <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2" name="Shape 462"/>
        <p:cNvGrpSpPr/>
        <p:nvPr/>
      </p:nvGrpSpPr>
      <p:grpSpPr>
        <a:xfrm>
          <a:off x="0" y="0"/>
          <a:ext cx="0" cy="0"/>
          <a:chOff x="0" y="0"/>
          <a:chExt cx="0" cy="0"/>
        </a:xfrm>
      </p:grpSpPr>
      <p:sp>
        <p:nvSpPr>
          <p:cNvPr id="463" name="Google Shape;463;g5d1cf89544_0_40"/>
          <p:cNvSpPr txBox="1"/>
          <p:nvPr>
            <p:ph type="title"/>
          </p:nvPr>
        </p:nvSpPr>
        <p:spPr>
          <a:xfrm>
            <a:off x="3863088" y="-7"/>
            <a:ext cx="9906000" cy="1478700"/>
          </a:xfrm>
          <a:prstGeom prst="rect">
            <a:avLst/>
          </a:prstGeom>
        </p:spPr>
        <p:txBody>
          <a:bodyPr anchorCtr="0" anchor="ctr" bIns="45700" lIns="91425" spcFirstLastPara="1" rIns="91425" wrap="square" tIns="45700">
            <a:noAutofit/>
          </a:bodyPr>
          <a:lstStyle/>
          <a:p>
            <a:pPr indent="457200" lvl="0" marL="0" rtl="0" algn="l">
              <a:spcBef>
                <a:spcPts val="0"/>
              </a:spcBef>
              <a:spcAft>
                <a:spcPts val="0"/>
              </a:spcAft>
              <a:buNone/>
            </a:pPr>
            <a:r>
              <a:rPr lang="en-US">
                <a:latin typeface="Times New Roman"/>
                <a:ea typeface="Times New Roman"/>
                <a:cs typeface="Times New Roman"/>
                <a:sym typeface="Times New Roman"/>
              </a:rPr>
              <a:t>Questions?</a:t>
            </a:r>
            <a:endParaRPr>
              <a:latin typeface="Times New Roman"/>
              <a:ea typeface="Times New Roman"/>
              <a:cs typeface="Times New Roman"/>
              <a:sym typeface="Times New Roman"/>
            </a:endParaRPr>
          </a:p>
        </p:txBody>
      </p:sp>
      <p:pic>
        <p:nvPicPr>
          <p:cNvPr descr="Image result for questions" id="464" name="Google Shape;464;g5d1cf89544_0_40"/>
          <p:cNvPicPr preferRelativeResize="0"/>
          <p:nvPr/>
        </p:nvPicPr>
        <p:blipFill>
          <a:blip r:embed="rId3">
            <a:alphaModFix/>
          </a:blip>
          <a:stretch>
            <a:fillRect/>
          </a:stretch>
        </p:blipFill>
        <p:spPr>
          <a:xfrm>
            <a:off x="2631525" y="805050"/>
            <a:ext cx="6490024" cy="59182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2" name="Shape 252"/>
        <p:cNvGrpSpPr/>
        <p:nvPr/>
      </p:nvGrpSpPr>
      <p:grpSpPr>
        <a:xfrm>
          <a:off x="0" y="0"/>
          <a:ext cx="0" cy="0"/>
          <a:chOff x="0" y="0"/>
          <a:chExt cx="0" cy="0"/>
        </a:xfrm>
      </p:grpSpPr>
      <p:sp>
        <p:nvSpPr>
          <p:cNvPr id="253" name="Google Shape;253;p22"/>
          <p:cNvSpPr txBox="1"/>
          <p:nvPr>
            <p:ph type="title"/>
          </p:nvPr>
        </p:nvSpPr>
        <p:spPr>
          <a:xfrm>
            <a:off x="1717725" y="-301075"/>
            <a:ext cx="9906000" cy="1478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1800"/>
              <a:buNone/>
            </a:pPr>
            <a:r>
              <a:rPr lang="en-US"/>
              <a:t>Glossary</a:t>
            </a:r>
            <a:endParaRPr/>
          </a:p>
        </p:txBody>
      </p:sp>
      <p:sp>
        <p:nvSpPr>
          <p:cNvPr id="254" name="Google Shape;254;p22"/>
          <p:cNvSpPr txBox="1"/>
          <p:nvPr>
            <p:ph idx="1" type="body"/>
          </p:nvPr>
        </p:nvSpPr>
        <p:spPr>
          <a:xfrm>
            <a:off x="952500" y="694200"/>
            <a:ext cx="10287000" cy="5867400"/>
          </a:xfrm>
          <a:prstGeom prst="rect">
            <a:avLst/>
          </a:prstGeom>
          <a:noFill/>
          <a:ln>
            <a:noFill/>
          </a:ln>
        </p:spPr>
        <p:txBody>
          <a:bodyPr anchorCtr="0" anchor="t" bIns="45700" lIns="91425" spcFirstLastPara="1" rIns="91425" wrap="square" tIns="45700">
            <a:normAutofit/>
          </a:bodyPr>
          <a:lstStyle/>
          <a:p>
            <a:pPr indent="-371475" lvl="0" marL="457200" rtl="0" algn="l">
              <a:lnSpc>
                <a:spcPct val="120000"/>
              </a:lnSpc>
              <a:spcBef>
                <a:spcPts val="1000"/>
              </a:spcBef>
              <a:spcAft>
                <a:spcPts val="0"/>
              </a:spcAft>
              <a:buClr>
                <a:schemeClr val="lt1"/>
              </a:buClr>
              <a:buSzPts val="2250"/>
              <a:buChar char="•"/>
            </a:pPr>
            <a:r>
              <a:rPr lang="en-US"/>
              <a:t>ROM: Read Only Memory: Used to store instruction code for computer systems</a:t>
            </a:r>
            <a:endParaRPr/>
          </a:p>
          <a:p>
            <a:pPr indent="-371475" lvl="0" marL="457200" rtl="0" algn="l">
              <a:lnSpc>
                <a:spcPct val="120000"/>
              </a:lnSpc>
              <a:spcBef>
                <a:spcPts val="1000"/>
              </a:spcBef>
              <a:spcAft>
                <a:spcPts val="0"/>
              </a:spcAft>
              <a:buClr>
                <a:schemeClr val="lt1"/>
              </a:buClr>
              <a:buSzPts val="2250"/>
              <a:buChar char="•"/>
            </a:pPr>
            <a:r>
              <a:rPr lang="en-US"/>
              <a:t>EPROM: Electrically Programmable Read Only Memory: A ROM type that can be erased using </a:t>
            </a:r>
            <a:r>
              <a:rPr lang="en-US"/>
              <a:t>ultraviolet</a:t>
            </a:r>
            <a:r>
              <a:rPr lang="en-US"/>
              <a:t> light and reprogrammed</a:t>
            </a:r>
            <a:endParaRPr/>
          </a:p>
          <a:p>
            <a:pPr indent="-371475" lvl="0" marL="457200" rtl="0" algn="l">
              <a:lnSpc>
                <a:spcPct val="120000"/>
              </a:lnSpc>
              <a:spcBef>
                <a:spcPts val="1000"/>
              </a:spcBef>
              <a:spcAft>
                <a:spcPts val="0"/>
              </a:spcAft>
              <a:buClr>
                <a:schemeClr val="lt1"/>
              </a:buClr>
              <a:buSzPts val="2250"/>
              <a:buChar char="•"/>
            </a:pPr>
            <a:r>
              <a:rPr lang="en-US"/>
              <a:t>Arduino: A popular single-board computer</a:t>
            </a:r>
            <a:endParaRPr/>
          </a:p>
          <a:p>
            <a:pPr indent="-371475" lvl="0" marL="457200" rtl="0" algn="l">
              <a:lnSpc>
                <a:spcPct val="120000"/>
              </a:lnSpc>
              <a:spcBef>
                <a:spcPts val="1000"/>
              </a:spcBef>
              <a:spcAft>
                <a:spcPts val="0"/>
              </a:spcAft>
              <a:buClr>
                <a:schemeClr val="lt1"/>
              </a:buClr>
              <a:buSzPts val="2250"/>
              <a:buChar char="•"/>
            </a:pPr>
            <a:r>
              <a:rPr lang="en-US"/>
              <a:t>RAM: Random-Access Memory can be rewritten to any number of times</a:t>
            </a:r>
            <a:endParaRPr/>
          </a:p>
          <a:p>
            <a:pPr indent="0" lvl="0" marL="85725" rtl="0" algn="l">
              <a:lnSpc>
                <a:spcPct val="120000"/>
              </a:lnSpc>
              <a:spcBef>
                <a:spcPts val="1000"/>
              </a:spcBef>
              <a:spcAft>
                <a:spcPts val="0"/>
              </a:spcAft>
              <a:buSzPts val="2250"/>
              <a:buNone/>
            </a:pPr>
            <a:r>
              <a:rPr lang="en-US"/>
              <a:t>	 the data is known to be addressed by the byte address</a:t>
            </a:r>
            <a:endParaRPr/>
          </a:p>
        </p:txBody>
      </p:sp>
      <p:pic>
        <p:nvPicPr>
          <p:cNvPr descr="Image result for ROM" id="255" name="Google Shape;255;p22"/>
          <p:cNvPicPr preferRelativeResize="0"/>
          <p:nvPr/>
        </p:nvPicPr>
        <p:blipFill>
          <a:blip r:embed="rId3">
            <a:alphaModFix/>
          </a:blip>
          <a:stretch>
            <a:fillRect/>
          </a:stretch>
        </p:blipFill>
        <p:spPr>
          <a:xfrm>
            <a:off x="1387050" y="4654277"/>
            <a:ext cx="2788426" cy="2122875"/>
          </a:xfrm>
          <a:prstGeom prst="rect">
            <a:avLst/>
          </a:prstGeom>
          <a:noFill/>
          <a:ln>
            <a:noFill/>
          </a:ln>
        </p:spPr>
      </p:pic>
      <p:pic>
        <p:nvPicPr>
          <p:cNvPr descr="Image result for EPROM" id="256" name="Google Shape;256;p22"/>
          <p:cNvPicPr preferRelativeResize="0"/>
          <p:nvPr/>
        </p:nvPicPr>
        <p:blipFill>
          <a:blip r:embed="rId4">
            <a:alphaModFix/>
          </a:blip>
          <a:stretch>
            <a:fillRect/>
          </a:stretch>
        </p:blipFill>
        <p:spPr>
          <a:xfrm>
            <a:off x="4175481" y="4573425"/>
            <a:ext cx="2619294" cy="2203725"/>
          </a:xfrm>
          <a:prstGeom prst="rect">
            <a:avLst/>
          </a:prstGeom>
          <a:noFill/>
          <a:ln>
            <a:noFill/>
          </a:ln>
        </p:spPr>
      </p:pic>
      <p:pic>
        <p:nvPicPr>
          <p:cNvPr descr="Image result for arduino mega-2560 r3" id="257" name="Google Shape;257;p22"/>
          <p:cNvPicPr preferRelativeResize="0"/>
          <p:nvPr/>
        </p:nvPicPr>
        <p:blipFill>
          <a:blip r:embed="rId5">
            <a:alphaModFix/>
          </a:blip>
          <a:stretch>
            <a:fillRect/>
          </a:stretch>
        </p:blipFill>
        <p:spPr>
          <a:xfrm>
            <a:off x="6734500" y="5128525"/>
            <a:ext cx="3392225" cy="16486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1" name="Shape 261"/>
        <p:cNvGrpSpPr/>
        <p:nvPr/>
      </p:nvGrpSpPr>
      <p:grpSpPr>
        <a:xfrm>
          <a:off x="0" y="0"/>
          <a:ext cx="0" cy="0"/>
          <a:chOff x="0" y="0"/>
          <a:chExt cx="0" cy="0"/>
        </a:xfrm>
      </p:grpSpPr>
      <p:sp>
        <p:nvSpPr>
          <p:cNvPr id="262" name="Google Shape;262;p23"/>
          <p:cNvSpPr txBox="1"/>
          <p:nvPr>
            <p:ph type="title"/>
          </p:nvPr>
        </p:nvSpPr>
        <p:spPr>
          <a:xfrm>
            <a:off x="1447800" y="-37322"/>
            <a:ext cx="9905998" cy="147857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1800"/>
              <a:buNone/>
            </a:pPr>
            <a:r>
              <a:rPr lang="en-US"/>
              <a:t>Problem statement</a:t>
            </a:r>
            <a:endParaRPr/>
          </a:p>
        </p:txBody>
      </p:sp>
      <p:sp>
        <p:nvSpPr>
          <p:cNvPr id="263" name="Google Shape;263;p23"/>
          <p:cNvSpPr txBox="1"/>
          <p:nvPr>
            <p:ph idx="1" type="body"/>
          </p:nvPr>
        </p:nvSpPr>
        <p:spPr>
          <a:xfrm>
            <a:off x="1142999" y="990600"/>
            <a:ext cx="10515600" cy="5867400"/>
          </a:xfrm>
          <a:prstGeom prst="rect">
            <a:avLst/>
          </a:prstGeom>
          <a:noFill/>
          <a:ln>
            <a:noFill/>
          </a:ln>
        </p:spPr>
        <p:txBody>
          <a:bodyPr anchorCtr="0" anchor="t" bIns="45700" lIns="91425" spcFirstLastPara="1" rIns="91425" wrap="square" tIns="45700">
            <a:normAutofit/>
          </a:bodyPr>
          <a:lstStyle/>
          <a:p>
            <a:pPr indent="-371475" lvl="0" marL="457200" rtl="0" algn="l">
              <a:lnSpc>
                <a:spcPct val="120000"/>
              </a:lnSpc>
              <a:spcBef>
                <a:spcPts val="1000"/>
              </a:spcBef>
              <a:spcAft>
                <a:spcPts val="0"/>
              </a:spcAft>
              <a:buClr>
                <a:schemeClr val="lt1"/>
              </a:buClr>
              <a:buSzPts val="2250"/>
              <a:buFont typeface="Times New Roman"/>
              <a:buChar char="•"/>
            </a:pPr>
            <a:r>
              <a:rPr lang="en-US">
                <a:latin typeface="Times New Roman"/>
                <a:ea typeface="Times New Roman"/>
                <a:cs typeface="Times New Roman"/>
                <a:sym typeface="Times New Roman"/>
              </a:rPr>
              <a:t>Programming ROM</a:t>
            </a:r>
            <a:endParaRPr>
              <a:latin typeface="Times New Roman"/>
              <a:ea typeface="Times New Roman"/>
              <a:cs typeface="Times New Roman"/>
              <a:sym typeface="Times New Roman"/>
            </a:endParaRPr>
          </a:p>
          <a:p>
            <a:pPr indent="-371475" lvl="1" marL="914400" rtl="0" algn="l">
              <a:lnSpc>
                <a:spcPct val="120000"/>
              </a:lnSpc>
              <a:spcBef>
                <a:spcPts val="1000"/>
              </a:spcBef>
              <a:spcAft>
                <a:spcPts val="0"/>
              </a:spcAft>
              <a:buSzPts val="2250"/>
              <a:buFont typeface="Times New Roman"/>
              <a:buChar char="•"/>
            </a:pPr>
            <a:r>
              <a:rPr lang="en-US">
                <a:latin typeface="Times New Roman"/>
                <a:ea typeface="Times New Roman"/>
                <a:cs typeface="Times New Roman"/>
                <a:sym typeface="Times New Roman"/>
              </a:rPr>
              <a:t>ROM chips can only be written to once.</a:t>
            </a:r>
            <a:endParaRPr>
              <a:latin typeface="Times New Roman"/>
              <a:ea typeface="Times New Roman"/>
              <a:cs typeface="Times New Roman"/>
              <a:sym typeface="Times New Roman"/>
            </a:endParaRPr>
          </a:p>
          <a:p>
            <a:pPr indent="-371475" lvl="1" marL="914400" rtl="0" algn="l">
              <a:lnSpc>
                <a:spcPct val="120000"/>
              </a:lnSpc>
              <a:spcBef>
                <a:spcPts val="1000"/>
              </a:spcBef>
              <a:spcAft>
                <a:spcPts val="0"/>
              </a:spcAft>
              <a:buSzPts val="2250"/>
              <a:buFont typeface="Times New Roman"/>
              <a:buChar char="•"/>
            </a:pPr>
            <a:r>
              <a:rPr lang="en-US">
                <a:latin typeface="Times New Roman"/>
                <a:ea typeface="Times New Roman"/>
                <a:cs typeface="Times New Roman"/>
                <a:sym typeface="Times New Roman"/>
              </a:rPr>
              <a:t>Changes to a program to be loaded onto a board</a:t>
            </a:r>
            <a:endParaRPr>
              <a:latin typeface="Times New Roman"/>
              <a:ea typeface="Times New Roman"/>
              <a:cs typeface="Times New Roman"/>
              <a:sym typeface="Times New Roman"/>
            </a:endParaRPr>
          </a:p>
          <a:p>
            <a:pPr indent="-371475" lvl="0" marL="457200" rtl="0" algn="l">
              <a:lnSpc>
                <a:spcPct val="120000"/>
              </a:lnSpc>
              <a:spcBef>
                <a:spcPts val="1000"/>
              </a:spcBef>
              <a:spcAft>
                <a:spcPts val="0"/>
              </a:spcAft>
              <a:buClr>
                <a:schemeClr val="lt1"/>
              </a:buClr>
              <a:buSzPts val="2250"/>
              <a:buFont typeface="Times New Roman"/>
              <a:buChar char="•"/>
            </a:pPr>
            <a:r>
              <a:rPr lang="en-US">
                <a:latin typeface="Times New Roman"/>
                <a:ea typeface="Times New Roman"/>
                <a:cs typeface="Times New Roman"/>
                <a:sym typeface="Times New Roman"/>
              </a:rPr>
              <a:t>The problem is that ROM can only be written to once, and if there are any mistakes in the program we need a new chip.</a:t>
            </a:r>
            <a:endParaRPr>
              <a:latin typeface="Times New Roman"/>
              <a:ea typeface="Times New Roman"/>
              <a:cs typeface="Times New Roman"/>
              <a:sym typeface="Times New Roman"/>
            </a:endParaRPr>
          </a:p>
          <a:p>
            <a:pPr indent="-371475" lvl="1" marL="914400" rtl="0" algn="l">
              <a:lnSpc>
                <a:spcPct val="120000"/>
              </a:lnSpc>
              <a:spcBef>
                <a:spcPts val="1000"/>
              </a:spcBef>
              <a:spcAft>
                <a:spcPts val="0"/>
              </a:spcAft>
              <a:buClr>
                <a:schemeClr val="lt1"/>
              </a:buClr>
              <a:buSzPts val="2250"/>
              <a:buFont typeface="Times New Roman"/>
              <a:buChar char="•"/>
            </a:pPr>
            <a:r>
              <a:rPr lang="en-US">
                <a:latin typeface="Times New Roman"/>
                <a:ea typeface="Times New Roman"/>
                <a:cs typeface="Times New Roman"/>
                <a:sym typeface="Times New Roman"/>
              </a:rPr>
              <a:t>What happens of you do not have any spare chips?</a:t>
            </a:r>
            <a:endParaRPr>
              <a:latin typeface="Times New Roman"/>
              <a:ea typeface="Times New Roman"/>
              <a:cs typeface="Times New Roman"/>
              <a:sym typeface="Times New Roman"/>
            </a:endParaRPr>
          </a:p>
          <a:p>
            <a:pPr indent="-371475" lvl="0" marL="457200" rtl="0" algn="l">
              <a:lnSpc>
                <a:spcPct val="120000"/>
              </a:lnSpc>
              <a:spcBef>
                <a:spcPts val="1000"/>
              </a:spcBef>
              <a:spcAft>
                <a:spcPts val="0"/>
              </a:spcAft>
              <a:buClr>
                <a:schemeClr val="lt1"/>
              </a:buClr>
              <a:buSzPts val="2250"/>
              <a:buFont typeface="Times New Roman"/>
              <a:buChar char="•"/>
            </a:pPr>
            <a:r>
              <a:rPr lang="en-US">
                <a:latin typeface="Times New Roman"/>
                <a:ea typeface="Times New Roman"/>
                <a:cs typeface="Times New Roman"/>
                <a:sym typeface="Times New Roman"/>
              </a:rPr>
              <a:t>EPROM can be rewritten, but needs to be exposed to UV light for 15-20 minutes to erase it.</a:t>
            </a:r>
            <a:endParaRPr>
              <a:latin typeface="Times New Roman"/>
              <a:ea typeface="Times New Roman"/>
              <a:cs typeface="Times New Roman"/>
              <a:sym typeface="Times New Roman"/>
            </a:endParaRPr>
          </a:p>
          <a:p>
            <a:pPr indent="-228600" lvl="0" marL="457200" rtl="0" algn="l">
              <a:lnSpc>
                <a:spcPct val="120000"/>
              </a:lnSpc>
              <a:spcBef>
                <a:spcPts val="1000"/>
              </a:spcBef>
              <a:spcAft>
                <a:spcPts val="0"/>
              </a:spcAft>
              <a:buClr>
                <a:schemeClr val="lt1"/>
              </a:buClr>
              <a:buSzPts val="2250"/>
              <a:buNone/>
            </a:pPr>
            <a:r>
              <a:t/>
            </a:r>
            <a:endParaRPr/>
          </a:p>
          <a:p>
            <a:pPr indent="-228600" lvl="0" marL="457200" rtl="0" algn="l">
              <a:lnSpc>
                <a:spcPct val="120000"/>
              </a:lnSpc>
              <a:spcBef>
                <a:spcPts val="1000"/>
              </a:spcBef>
              <a:spcAft>
                <a:spcPts val="0"/>
              </a:spcAft>
              <a:buClr>
                <a:schemeClr val="lt1"/>
              </a:buClr>
              <a:buSzPts val="2250"/>
              <a:buNone/>
            </a:pPr>
            <a:r>
              <a:t/>
            </a:r>
            <a:endParaRPr/>
          </a:p>
          <a:p>
            <a:pPr indent="-228600" lvl="0" marL="457200" rtl="0" algn="l">
              <a:lnSpc>
                <a:spcPct val="120000"/>
              </a:lnSpc>
              <a:spcBef>
                <a:spcPts val="1000"/>
              </a:spcBef>
              <a:spcAft>
                <a:spcPts val="0"/>
              </a:spcAft>
              <a:buClr>
                <a:schemeClr val="lt1"/>
              </a:buClr>
              <a:buSzPts val="2250"/>
              <a:buNone/>
            </a:pPr>
            <a:r>
              <a:t/>
            </a:r>
            <a:endParaRPr/>
          </a:p>
        </p:txBody>
      </p:sp>
      <p:pic>
        <p:nvPicPr>
          <p:cNvPr descr="Image result for ROM chips" id="264" name="Google Shape;264;p23"/>
          <p:cNvPicPr preferRelativeResize="0"/>
          <p:nvPr/>
        </p:nvPicPr>
        <p:blipFill>
          <a:blip r:embed="rId3">
            <a:alphaModFix/>
          </a:blip>
          <a:stretch>
            <a:fillRect/>
          </a:stretch>
        </p:blipFill>
        <p:spPr>
          <a:xfrm>
            <a:off x="7893825" y="161700"/>
            <a:ext cx="2898425" cy="22904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8" name="Shape 268"/>
        <p:cNvGrpSpPr/>
        <p:nvPr/>
      </p:nvGrpSpPr>
      <p:grpSpPr>
        <a:xfrm>
          <a:off x="0" y="0"/>
          <a:ext cx="0" cy="0"/>
          <a:chOff x="0" y="0"/>
          <a:chExt cx="0" cy="0"/>
        </a:xfrm>
      </p:grpSpPr>
      <p:sp>
        <p:nvSpPr>
          <p:cNvPr id="269" name="Google Shape;269;g5b5c15d087_0_0"/>
          <p:cNvSpPr txBox="1"/>
          <p:nvPr>
            <p:ph type="title"/>
          </p:nvPr>
        </p:nvSpPr>
        <p:spPr>
          <a:xfrm>
            <a:off x="1141413" y="618518"/>
            <a:ext cx="9906000" cy="1478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chemeClr val="lt1"/>
              </a:buClr>
              <a:buSzPts val="1800"/>
              <a:buFont typeface="Arial"/>
              <a:buNone/>
            </a:pPr>
            <a:r>
              <a:rPr lang="en-US"/>
              <a:t>Solution: Use a ROM emulator!</a:t>
            </a:r>
            <a:endParaRPr/>
          </a:p>
        </p:txBody>
      </p:sp>
      <p:sp>
        <p:nvSpPr>
          <p:cNvPr id="270" name="Google Shape;270;g5b5c15d087_0_0"/>
          <p:cNvSpPr txBox="1"/>
          <p:nvPr>
            <p:ph idx="1" type="body"/>
          </p:nvPr>
        </p:nvSpPr>
        <p:spPr>
          <a:xfrm>
            <a:off x="1141412" y="2249487"/>
            <a:ext cx="9906000" cy="3541800"/>
          </a:xfrm>
          <a:prstGeom prst="rect">
            <a:avLst/>
          </a:prstGeom>
        </p:spPr>
        <p:txBody>
          <a:bodyPr anchorCtr="0" anchor="t" bIns="45700" lIns="91425" spcFirstLastPara="1" rIns="91425" wrap="square" tIns="45700">
            <a:noAutofit/>
          </a:bodyPr>
          <a:lstStyle/>
          <a:p>
            <a:pPr indent="-371475" lvl="0" marL="457200" rtl="0" algn="l">
              <a:spcBef>
                <a:spcPts val="1000"/>
              </a:spcBef>
              <a:spcAft>
                <a:spcPts val="0"/>
              </a:spcAft>
              <a:buSzPts val="2250"/>
              <a:buChar char="•"/>
            </a:pPr>
            <a:r>
              <a:rPr lang="en-US"/>
              <a:t>The ROM emulator is an important tool because:</a:t>
            </a:r>
            <a:endParaRPr/>
          </a:p>
          <a:p>
            <a:pPr indent="-371475" lvl="1" marL="914400" rtl="0" algn="l">
              <a:spcBef>
                <a:spcPts val="500"/>
              </a:spcBef>
              <a:spcAft>
                <a:spcPts val="0"/>
              </a:spcAft>
              <a:buSzPts val="2250"/>
              <a:buChar char="•"/>
            </a:pPr>
            <a:r>
              <a:rPr lang="en-US"/>
              <a:t>They can rewrite to it as many times as needed</a:t>
            </a:r>
            <a:endParaRPr/>
          </a:p>
          <a:p>
            <a:pPr indent="-371475" lvl="1" marL="914400" rtl="0" algn="l">
              <a:spcBef>
                <a:spcPts val="500"/>
              </a:spcBef>
              <a:spcAft>
                <a:spcPts val="0"/>
              </a:spcAft>
              <a:buSzPts val="2250"/>
              <a:buChar char="•"/>
            </a:pPr>
            <a:r>
              <a:rPr lang="en-US"/>
              <a:t>Rewrites only take a few seconds </a:t>
            </a:r>
            <a:endParaRPr/>
          </a:p>
          <a:p>
            <a:pPr indent="-371475" lvl="1" marL="914400" rtl="0" algn="l">
              <a:spcBef>
                <a:spcPts val="500"/>
              </a:spcBef>
              <a:spcAft>
                <a:spcPts val="0"/>
              </a:spcAft>
              <a:buSzPts val="2250"/>
              <a:buChar char="•"/>
            </a:pPr>
            <a:r>
              <a:rPr lang="en-US"/>
              <a:t>Saves time and chips</a:t>
            </a:r>
            <a:endParaRPr/>
          </a:p>
          <a:p>
            <a:pPr indent="-371475" lvl="1" marL="914400" rtl="0" algn="l">
              <a:spcBef>
                <a:spcPts val="500"/>
              </a:spcBef>
              <a:spcAft>
                <a:spcPts val="0"/>
              </a:spcAft>
              <a:buSzPts val="2250"/>
              <a:buChar char="•"/>
            </a:pPr>
            <a:r>
              <a:rPr lang="en-US"/>
              <a:t>Testing programs becomes much easier, and debugging is simply a matter of uploading a corrected program to the emulator</a:t>
            </a:r>
            <a:endParaRPr/>
          </a:p>
          <a:p>
            <a:pPr indent="0" lvl="0" marL="0" rtl="0" algn="l">
              <a:spcBef>
                <a:spcPts val="1000"/>
              </a:spcBef>
              <a:spcAft>
                <a:spcPts val="0"/>
              </a:spcAft>
              <a:buNone/>
            </a:pPr>
            <a:r>
              <a:t/>
            </a:r>
            <a:endParaRPr/>
          </a:p>
        </p:txBody>
      </p:sp>
      <p:pic>
        <p:nvPicPr>
          <p:cNvPr descr="Image result for important notice" id="271" name="Google Shape;271;g5b5c15d087_0_0"/>
          <p:cNvPicPr preferRelativeResize="0"/>
          <p:nvPr/>
        </p:nvPicPr>
        <p:blipFill>
          <a:blip r:embed="rId3">
            <a:alphaModFix/>
          </a:blip>
          <a:stretch>
            <a:fillRect/>
          </a:stretch>
        </p:blipFill>
        <p:spPr>
          <a:xfrm>
            <a:off x="7987275" y="618525"/>
            <a:ext cx="3222650" cy="24605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5" name="Shape 275"/>
        <p:cNvGrpSpPr/>
        <p:nvPr/>
      </p:nvGrpSpPr>
      <p:grpSpPr>
        <a:xfrm>
          <a:off x="0" y="0"/>
          <a:ext cx="0" cy="0"/>
          <a:chOff x="0" y="0"/>
          <a:chExt cx="0" cy="0"/>
        </a:xfrm>
      </p:grpSpPr>
      <p:sp>
        <p:nvSpPr>
          <p:cNvPr id="276" name="Google Shape;276;p24"/>
          <p:cNvSpPr txBox="1"/>
          <p:nvPr>
            <p:ph type="title"/>
          </p:nvPr>
        </p:nvSpPr>
        <p:spPr>
          <a:xfrm>
            <a:off x="1332707" y="-24882"/>
            <a:ext cx="9905998" cy="147857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1800"/>
              <a:buNone/>
            </a:pPr>
            <a:r>
              <a:rPr lang="en-US"/>
              <a:t>Design specifications</a:t>
            </a:r>
            <a:endParaRPr/>
          </a:p>
        </p:txBody>
      </p:sp>
      <p:sp>
        <p:nvSpPr>
          <p:cNvPr id="277" name="Google Shape;277;p24"/>
          <p:cNvSpPr txBox="1"/>
          <p:nvPr>
            <p:ph idx="1" type="body"/>
          </p:nvPr>
        </p:nvSpPr>
        <p:spPr>
          <a:xfrm>
            <a:off x="1141412" y="1143000"/>
            <a:ext cx="10288588" cy="5715000"/>
          </a:xfrm>
          <a:prstGeom prst="rect">
            <a:avLst/>
          </a:prstGeom>
          <a:noFill/>
          <a:ln>
            <a:noFill/>
          </a:ln>
        </p:spPr>
        <p:txBody>
          <a:bodyPr anchorCtr="0" anchor="t" bIns="45700" lIns="91425" spcFirstLastPara="1" rIns="91425" wrap="square" tIns="45700">
            <a:normAutofit/>
          </a:bodyPr>
          <a:lstStyle/>
          <a:p>
            <a:pPr indent="-371475" lvl="0" marL="457200" rtl="0" algn="l">
              <a:lnSpc>
                <a:spcPct val="120000"/>
              </a:lnSpc>
              <a:spcBef>
                <a:spcPts val="1000"/>
              </a:spcBef>
              <a:spcAft>
                <a:spcPts val="0"/>
              </a:spcAft>
              <a:buClr>
                <a:schemeClr val="lt1"/>
              </a:buClr>
              <a:buSzPts val="2250"/>
              <a:buChar char="•"/>
            </a:pPr>
            <a:r>
              <a:rPr lang="en-US"/>
              <a:t>Here is where you should list what the design parameters are</a:t>
            </a:r>
            <a:endParaRPr/>
          </a:p>
          <a:p>
            <a:pPr indent="-371475" lvl="0" marL="457200" rtl="0" algn="l">
              <a:lnSpc>
                <a:spcPct val="120000"/>
              </a:lnSpc>
              <a:spcBef>
                <a:spcPts val="1000"/>
              </a:spcBef>
              <a:spcAft>
                <a:spcPts val="0"/>
              </a:spcAft>
              <a:buClr>
                <a:schemeClr val="lt1"/>
              </a:buClr>
              <a:buSzPts val="2250"/>
              <a:buChar char="•"/>
            </a:pPr>
            <a:r>
              <a:rPr lang="en-US"/>
              <a:t>Emulates ROM-main concern</a:t>
            </a:r>
            <a:endParaRPr/>
          </a:p>
          <a:p>
            <a:pPr indent="-371475" lvl="0" marL="457200" rtl="0" algn="l">
              <a:lnSpc>
                <a:spcPct val="120000"/>
              </a:lnSpc>
              <a:spcBef>
                <a:spcPts val="1000"/>
              </a:spcBef>
              <a:spcAft>
                <a:spcPts val="0"/>
              </a:spcAft>
              <a:buClr>
                <a:schemeClr val="lt1"/>
              </a:buClr>
              <a:buSzPts val="2250"/>
              <a:buChar char="•"/>
            </a:pPr>
            <a:r>
              <a:rPr lang="en-US"/>
              <a:t>Timing-Need to be within margins of an actual ROM</a:t>
            </a:r>
            <a:endParaRPr/>
          </a:p>
          <a:p>
            <a:pPr indent="-371475" lvl="0" marL="457200" rtl="0" algn="l">
              <a:lnSpc>
                <a:spcPct val="120000"/>
              </a:lnSpc>
              <a:spcBef>
                <a:spcPts val="1000"/>
              </a:spcBef>
              <a:spcAft>
                <a:spcPts val="0"/>
              </a:spcAft>
              <a:buClr>
                <a:schemeClr val="lt1"/>
              </a:buClr>
              <a:buSzPts val="2250"/>
              <a:buChar char="•"/>
            </a:pPr>
            <a:r>
              <a:rPr lang="en-US"/>
              <a:t>Program-Easy and portable:</a:t>
            </a:r>
            <a:endParaRPr/>
          </a:p>
          <a:p>
            <a:pPr indent="-371475" lvl="1" marL="914400" rtl="0" algn="l">
              <a:lnSpc>
                <a:spcPct val="120000"/>
              </a:lnSpc>
              <a:spcBef>
                <a:spcPts val="500"/>
              </a:spcBef>
              <a:spcAft>
                <a:spcPts val="0"/>
              </a:spcAft>
              <a:buSzPts val="2250"/>
              <a:buChar char="•"/>
            </a:pPr>
            <a:r>
              <a:rPr lang="en-US"/>
              <a:t>Works with S-record or Intel Hex</a:t>
            </a:r>
            <a:endParaRPr/>
          </a:p>
          <a:p>
            <a:pPr indent="-371475" lvl="1" marL="914400" rtl="0" algn="l">
              <a:lnSpc>
                <a:spcPct val="120000"/>
              </a:lnSpc>
              <a:spcBef>
                <a:spcPts val="500"/>
              </a:spcBef>
              <a:spcAft>
                <a:spcPts val="0"/>
              </a:spcAft>
              <a:buSzPts val="2250"/>
              <a:buChar char="•"/>
            </a:pPr>
            <a:r>
              <a:rPr lang="en-US"/>
              <a:t>Simple command line interface</a:t>
            </a:r>
            <a:endParaRPr/>
          </a:p>
          <a:p>
            <a:pPr indent="-371475" lvl="1" marL="914400" rtl="0" algn="l">
              <a:lnSpc>
                <a:spcPct val="120000"/>
              </a:lnSpc>
              <a:spcBef>
                <a:spcPts val="500"/>
              </a:spcBef>
              <a:spcAft>
                <a:spcPts val="0"/>
              </a:spcAft>
              <a:buSzPts val="2250"/>
              <a:buChar char="•"/>
            </a:pPr>
            <a:r>
              <a:rPr lang="en-US"/>
              <a:t>Menu for novice programmers</a:t>
            </a:r>
            <a:endParaRPr/>
          </a:p>
          <a:p>
            <a:pPr indent="-371475" lvl="0" marL="457200" rtl="0" algn="l">
              <a:lnSpc>
                <a:spcPct val="120000"/>
              </a:lnSpc>
              <a:spcBef>
                <a:spcPts val="1000"/>
              </a:spcBef>
              <a:spcAft>
                <a:spcPts val="0"/>
              </a:spcAft>
              <a:buClr>
                <a:schemeClr val="lt1"/>
              </a:buClr>
              <a:buSzPts val="2250"/>
              <a:buChar char="•"/>
            </a:pPr>
            <a:r>
              <a:rPr lang="en-US"/>
              <a:t>Physical connection:</a:t>
            </a:r>
            <a:endParaRPr/>
          </a:p>
          <a:p>
            <a:pPr indent="-371475" lvl="1" marL="914400" rtl="0" algn="l">
              <a:lnSpc>
                <a:spcPct val="120000"/>
              </a:lnSpc>
              <a:spcBef>
                <a:spcPts val="500"/>
              </a:spcBef>
              <a:spcAft>
                <a:spcPts val="0"/>
              </a:spcAft>
              <a:buSzPts val="2250"/>
              <a:buChar char="•"/>
            </a:pPr>
            <a:r>
              <a:rPr lang="en-US"/>
              <a:t>24-pin DIP</a:t>
            </a:r>
            <a:endParaRPr/>
          </a:p>
          <a:p>
            <a:pPr indent="-371475" lvl="1" marL="914400" rtl="0" algn="l">
              <a:lnSpc>
                <a:spcPct val="120000"/>
              </a:lnSpc>
              <a:spcBef>
                <a:spcPts val="500"/>
              </a:spcBef>
              <a:spcAft>
                <a:spcPts val="0"/>
              </a:spcAft>
              <a:buSzPts val="2250"/>
              <a:buChar char="•"/>
            </a:pPr>
            <a:r>
              <a:rPr lang="en-US"/>
              <a:t>28-pin DIP</a:t>
            </a:r>
            <a:endParaRPr/>
          </a:p>
          <a:p>
            <a:pPr indent="-371475" lvl="1" marL="914400" rtl="0" algn="l">
              <a:lnSpc>
                <a:spcPct val="120000"/>
              </a:lnSpc>
              <a:spcBef>
                <a:spcPts val="500"/>
              </a:spcBef>
              <a:spcAft>
                <a:spcPts val="0"/>
              </a:spcAft>
              <a:buSzPts val="2250"/>
              <a:buChar char="•"/>
            </a:pPr>
            <a:r>
              <a:rPr lang="en-US"/>
              <a:t>32-Pin DIP</a:t>
            </a:r>
            <a:endParaRPr/>
          </a:p>
          <a:p>
            <a:pPr indent="0" lvl="1" marL="542925" rtl="0" algn="l">
              <a:lnSpc>
                <a:spcPct val="120000"/>
              </a:lnSpc>
              <a:spcBef>
                <a:spcPts val="500"/>
              </a:spcBef>
              <a:spcAft>
                <a:spcPts val="0"/>
              </a:spcAft>
              <a:buSzPts val="2250"/>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1" name="Shape 281"/>
        <p:cNvGrpSpPr/>
        <p:nvPr/>
      </p:nvGrpSpPr>
      <p:grpSpPr>
        <a:xfrm>
          <a:off x="0" y="0"/>
          <a:ext cx="0" cy="0"/>
          <a:chOff x="0" y="0"/>
          <a:chExt cx="0" cy="0"/>
        </a:xfrm>
      </p:grpSpPr>
      <p:sp>
        <p:nvSpPr>
          <p:cNvPr id="282" name="Google Shape;282;g518e729332_0_0"/>
          <p:cNvSpPr txBox="1"/>
          <p:nvPr>
            <p:ph type="title"/>
          </p:nvPr>
        </p:nvSpPr>
        <p:spPr>
          <a:xfrm>
            <a:off x="1291950" y="-7"/>
            <a:ext cx="9906000" cy="1478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1800"/>
              <a:buNone/>
            </a:pPr>
            <a:r>
              <a:rPr lang="en-US"/>
              <a:t>How it works</a:t>
            </a:r>
            <a:endParaRPr/>
          </a:p>
        </p:txBody>
      </p:sp>
      <p:sp>
        <p:nvSpPr>
          <p:cNvPr id="283" name="Google Shape;283;g518e729332_0_0"/>
          <p:cNvSpPr txBox="1"/>
          <p:nvPr/>
        </p:nvSpPr>
        <p:spPr>
          <a:xfrm>
            <a:off x="2436126" y="1834454"/>
            <a:ext cx="2866800" cy="24279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 name="Google Shape;284;g518e729332_0_0"/>
          <p:cNvSpPr txBox="1"/>
          <p:nvPr/>
        </p:nvSpPr>
        <p:spPr>
          <a:xfrm>
            <a:off x="1522500" y="767975"/>
            <a:ext cx="7976400" cy="2964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wentieth Century"/>
              <a:ea typeface="Twentieth Century"/>
              <a:cs typeface="Twentieth Century"/>
              <a:sym typeface="Twentieth Century"/>
            </a:endParaRPr>
          </a:p>
        </p:txBody>
      </p:sp>
      <p:sp>
        <p:nvSpPr>
          <p:cNvPr id="285" name="Google Shape;285;g518e729332_0_0"/>
          <p:cNvSpPr txBox="1"/>
          <p:nvPr/>
        </p:nvSpPr>
        <p:spPr>
          <a:xfrm>
            <a:off x="1291950" y="1158725"/>
            <a:ext cx="10202400" cy="35571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00000"/>
              </a:lnSpc>
              <a:spcBef>
                <a:spcPts val="0"/>
              </a:spcBef>
              <a:spcAft>
                <a:spcPts val="0"/>
              </a:spcAft>
              <a:buClr>
                <a:srgbClr val="FFFFFF"/>
              </a:buClr>
              <a:buSzPts val="1800"/>
              <a:buFont typeface="Twentieth Century"/>
              <a:buChar char="●"/>
            </a:pPr>
            <a:r>
              <a:rPr b="0" i="0" lang="en-US" sz="1800" u="none" cap="none" strike="noStrike">
                <a:solidFill>
                  <a:srgbClr val="FFFFFF"/>
                </a:solidFill>
                <a:latin typeface="Arial"/>
                <a:ea typeface="Arial"/>
                <a:cs typeface="Arial"/>
                <a:sym typeface="Arial"/>
              </a:rPr>
              <a:t>This Rom Emulator  device would use RAM as its primary memory source which can be written to any number of times</a:t>
            </a:r>
            <a:endParaRPr b="0" i="0" sz="1800" u="none" cap="none" strike="noStrike">
              <a:solidFill>
                <a:srgbClr val="FFFFFF"/>
              </a:solidFill>
              <a:latin typeface="Arial"/>
              <a:ea typeface="Arial"/>
              <a:cs typeface="Arial"/>
              <a:sym typeface="Arial"/>
            </a:endParaRPr>
          </a:p>
          <a:p>
            <a:pPr indent="-342900" lvl="0" marL="457200" marR="0" rtl="0" algn="l">
              <a:lnSpc>
                <a:spcPct val="100000"/>
              </a:lnSpc>
              <a:spcBef>
                <a:spcPts val="0"/>
              </a:spcBef>
              <a:spcAft>
                <a:spcPts val="0"/>
              </a:spcAft>
              <a:buClr>
                <a:srgbClr val="FFFFFF"/>
              </a:buClr>
              <a:buSzPts val="1800"/>
              <a:buFont typeface="Twentieth Century"/>
              <a:buChar char="●"/>
            </a:pPr>
            <a:r>
              <a:rPr b="0" i="0" lang="en-US" sz="1800" u="none" cap="none" strike="noStrike">
                <a:solidFill>
                  <a:srgbClr val="FFFFFF"/>
                </a:solidFill>
                <a:latin typeface="Arial"/>
                <a:ea typeface="Arial"/>
                <a:cs typeface="Arial"/>
                <a:sym typeface="Arial"/>
              </a:rPr>
              <a:t>using a ROM emulator, a developer could write a test program to a system under test and modify that program as often as needed without the restraints of not being able to write to ROM easily.</a:t>
            </a:r>
            <a:endParaRPr b="0" i="0" sz="1800" u="none" cap="none" strike="noStrike">
              <a:solidFill>
                <a:srgbClr val="FFFFFF"/>
              </a:solidFill>
              <a:latin typeface="Arial"/>
              <a:ea typeface="Arial"/>
              <a:cs typeface="Arial"/>
              <a:sym typeface="Arial"/>
            </a:endParaRPr>
          </a:p>
          <a:p>
            <a:pPr indent="-342900" lvl="0" marL="457200" marR="0" rtl="0" algn="l">
              <a:lnSpc>
                <a:spcPct val="100000"/>
              </a:lnSpc>
              <a:spcBef>
                <a:spcPts val="0"/>
              </a:spcBef>
              <a:spcAft>
                <a:spcPts val="0"/>
              </a:spcAft>
              <a:buClr>
                <a:srgbClr val="FFFFFF"/>
              </a:buClr>
              <a:buSzPts val="1800"/>
              <a:buFont typeface="Arial"/>
              <a:buChar char="●"/>
            </a:pPr>
            <a:r>
              <a:rPr b="0" i="0" lang="en-US" sz="1800" u="none" cap="none" strike="noStrike">
                <a:solidFill>
                  <a:srgbClr val="FFFFFF"/>
                </a:solidFill>
                <a:latin typeface="Arial"/>
                <a:ea typeface="Arial"/>
                <a:cs typeface="Arial"/>
                <a:sym typeface="Arial"/>
              </a:rPr>
              <a:t>This ROM emulator is known for containing important elements</a:t>
            </a:r>
            <a:endParaRPr b="0" i="0" sz="1800" u="none" cap="none" strike="noStrike">
              <a:solidFill>
                <a:srgbClr val="FFFFFF"/>
              </a:solidFill>
              <a:latin typeface="Arial"/>
              <a:ea typeface="Arial"/>
              <a:cs typeface="Arial"/>
              <a:sym typeface="Arial"/>
            </a:endParaRPr>
          </a:p>
          <a:p>
            <a:pPr indent="-342900" lvl="0" marL="457200" marR="0" rtl="0" algn="l">
              <a:lnSpc>
                <a:spcPct val="100000"/>
              </a:lnSpc>
              <a:spcBef>
                <a:spcPts val="0"/>
              </a:spcBef>
              <a:spcAft>
                <a:spcPts val="0"/>
              </a:spcAft>
              <a:buClr>
                <a:srgbClr val="FFFFFF"/>
              </a:buClr>
              <a:buSzPts val="1800"/>
              <a:buFont typeface="Twentieth Century"/>
              <a:buChar char="●"/>
            </a:pPr>
            <a:r>
              <a:rPr b="0" i="0" lang="en-US" sz="1800" u="none" cap="none" strike="noStrike">
                <a:solidFill>
                  <a:srgbClr val="FFFFFF"/>
                </a:solidFill>
                <a:latin typeface="Arial"/>
                <a:ea typeface="Arial"/>
                <a:cs typeface="Arial"/>
                <a:sym typeface="Arial"/>
              </a:rPr>
              <a:t>cabling device will match the system’s target of the Rom devices</a:t>
            </a:r>
            <a:endParaRPr b="0" i="0" sz="1800" u="none" cap="none" strike="noStrike">
              <a:solidFill>
                <a:srgbClr val="FFFFFF"/>
              </a:solidFill>
              <a:latin typeface="Arial"/>
              <a:ea typeface="Arial"/>
              <a:cs typeface="Arial"/>
              <a:sym typeface="Arial"/>
            </a:endParaRPr>
          </a:p>
          <a:p>
            <a:pPr indent="-342900" lvl="0" marL="457200" marR="0" rtl="0" algn="l">
              <a:lnSpc>
                <a:spcPct val="100000"/>
              </a:lnSpc>
              <a:spcBef>
                <a:spcPts val="0"/>
              </a:spcBef>
              <a:spcAft>
                <a:spcPts val="0"/>
              </a:spcAft>
              <a:buClr>
                <a:srgbClr val="FFFFFF"/>
              </a:buClr>
              <a:buSzPts val="1800"/>
              <a:buFont typeface="Twentieth Century"/>
              <a:buChar char="●"/>
            </a:pPr>
            <a:r>
              <a:rPr b="0" i="0" lang="en-US" sz="1800" u="none" cap="none" strike="noStrike">
                <a:solidFill>
                  <a:srgbClr val="FFFFFF"/>
                </a:solidFill>
                <a:latin typeface="Arial"/>
                <a:ea typeface="Arial"/>
                <a:cs typeface="Arial"/>
                <a:sym typeface="Arial"/>
              </a:rPr>
              <a:t>Having there to be RAM that is known to be very fast to substitute for the ROM for the given target system</a:t>
            </a:r>
            <a:endParaRPr b="0" i="0" sz="1800" u="none" cap="none" strike="noStrike">
              <a:solidFill>
                <a:srgbClr val="FFFFFF"/>
              </a:solidFill>
              <a:latin typeface="Arial"/>
              <a:ea typeface="Arial"/>
              <a:cs typeface="Arial"/>
              <a:sym typeface="Arial"/>
            </a:endParaRPr>
          </a:p>
          <a:p>
            <a:pPr indent="-342900" lvl="0" marL="457200" marR="0" rtl="0" algn="l">
              <a:lnSpc>
                <a:spcPct val="100000"/>
              </a:lnSpc>
              <a:spcBef>
                <a:spcPts val="0"/>
              </a:spcBef>
              <a:spcAft>
                <a:spcPts val="0"/>
              </a:spcAft>
              <a:buClr>
                <a:srgbClr val="FFFFFF"/>
              </a:buClr>
              <a:buSzPts val="1800"/>
              <a:buFont typeface="Twentieth Century"/>
              <a:buChar char="●"/>
            </a:pPr>
            <a:r>
              <a:rPr b="0" i="0" lang="en-US" sz="1800" u="none" cap="none" strike="noStrike">
                <a:solidFill>
                  <a:srgbClr val="FFFFFF"/>
                </a:solidFill>
                <a:latin typeface="Arial"/>
                <a:ea typeface="Arial"/>
                <a:cs typeface="Arial"/>
                <a:sym typeface="Arial"/>
              </a:rPr>
              <a:t>There will be local control processor with their being communication ports to the computer.</a:t>
            </a:r>
            <a:endParaRPr b="0" i="0" sz="1800" u="none" cap="none" strike="noStrike">
              <a:solidFill>
                <a:srgbClr val="FFFFFF"/>
              </a:solidFill>
              <a:latin typeface="Arial"/>
              <a:ea typeface="Arial"/>
              <a:cs typeface="Arial"/>
              <a:sym typeface="Arial"/>
            </a:endParaRPr>
          </a:p>
          <a:p>
            <a:pPr indent="-342900" lvl="0" marL="457200" marR="0" rtl="0" algn="l">
              <a:lnSpc>
                <a:spcPct val="100000"/>
              </a:lnSpc>
              <a:spcBef>
                <a:spcPts val="0"/>
              </a:spcBef>
              <a:spcAft>
                <a:spcPts val="0"/>
              </a:spcAft>
              <a:buClr>
                <a:srgbClr val="FFFFFF"/>
              </a:buClr>
              <a:buSzPts val="1800"/>
              <a:buFont typeface="Twentieth Century"/>
              <a:buChar char="●"/>
            </a:pPr>
            <a:r>
              <a:rPr b="0" i="0" lang="en-US" sz="1800" u="none" cap="none" strike="noStrike">
                <a:solidFill>
                  <a:srgbClr val="FFFFFF"/>
                </a:solidFill>
                <a:latin typeface="Arial"/>
                <a:ea typeface="Arial"/>
                <a:cs typeface="Arial"/>
                <a:sym typeface="Arial"/>
              </a:rPr>
              <a:t> </a:t>
            </a:r>
            <a:r>
              <a:rPr b="0" i="0" lang="en-US" sz="1800" u="none" cap="none" strike="noStrike">
                <a:solidFill>
                  <a:srgbClr val="FFFFFF"/>
                </a:solidFill>
                <a:latin typeface="Times New Roman"/>
                <a:ea typeface="Times New Roman"/>
                <a:cs typeface="Times New Roman"/>
                <a:sym typeface="Times New Roman"/>
              </a:rPr>
              <a:t>Rom emulator is known to have trace memory with flash programming algorithms are known to be available</a:t>
            </a:r>
            <a:endParaRPr b="0" i="0" sz="1800" u="none" cap="none" strike="noStrike">
              <a:solidFill>
                <a:srgbClr val="FFFFFF"/>
              </a:solidFill>
              <a:latin typeface="Times New Roman"/>
              <a:ea typeface="Times New Roman"/>
              <a:cs typeface="Times New Roman"/>
              <a:sym typeface="Times New Roman"/>
            </a:endParaRPr>
          </a:p>
          <a:p>
            <a:pPr indent="0" lvl="0" marL="457200" marR="0" rtl="0" algn="l">
              <a:lnSpc>
                <a:spcPct val="115000"/>
              </a:lnSpc>
              <a:spcBef>
                <a:spcPts val="0"/>
              </a:spcBef>
              <a:spcAft>
                <a:spcPts val="0"/>
              </a:spcAft>
              <a:buClr>
                <a:srgbClr val="000000"/>
              </a:buClr>
              <a:buSzPts val="1100"/>
              <a:buFont typeface="Arial"/>
              <a:buNone/>
            </a:pPr>
            <a:r>
              <a:t/>
            </a:r>
            <a:endParaRPr b="0" i="0" sz="1100" u="none" cap="none" strike="noStrike">
              <a:solidFill>
                <a:schemeClr val="dk1"/>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9" name="Shape 289"/>
        <p:cNvGrpSpPr/>
        <p:nvPr/>
      </p:nvGrpSpPr>
      <p:grpSpPr>
        <a:xfrm>
          <a:off x="0" y="0"/>
          <a:ext cx="0" cy="0"/>
          <a:chOff x="0" y="0"/>
          <a:chExt cx="0" cy="0"/>
        </a:xfrm>
      </p:grpSpPr>
      <p:sp>
        <p:nvSpPr>
          <p:cNvPr id="290" name="Google Shape;290;g5d0937ce37_0_0"/>
          <p:cNvSpPr txBox="1"/>
          <p:nvPr>
            <p:ph idx="1" type="body"/>
          </p:nvPr>
        </p:nvSpPr>
        <p:spPr>
          <a:xfrm>
            <a:off x="1222262" y="1521912"/>
            <a:ext cx="9906000" cy="35418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US"/>
              <a:t>			</a:t>
            </a:r>
            <a:endParaRPr/>
          </a:p>
          <a:p>
            <a:pPr indent="0" lvl="0" marL="0" rtl="0" algn="l">
              <a:spcBef>
                <a:spcPts val="1000"/>
              </a:spcBef>
              <a:spcAft>
                <a:spcPts val="0"/>
              </a:spcAft>
              <a:buNone/>
            </a:pPr>
            <a:r>
              <a:rPr lang="en-US"/>
              <a:t>				</a:t>
            </a:r>
            <a:r>
              <a:rPr lang="en-US" sz="3600"/>
              <a:t>		</a:t>
            </a:r>
            <a:r>
              <a:rPr lang="en-US" sz="4800"/>
              <a:t>		Software</a:t>
            </a:r>
            <a:endParaRPr sz="4800"/>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ircuit">
  <a:themeElements>
    <a:clrScheme name="Circuit">
      <a:dk1>
        <a:srgbClr val="000000"/>
      </a:dk1>
      <a:lt1>
        <a:srgbClr val="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2019-05-16T18:50:50Z</dcterms:created>
  <dc:creator>Nema Karimi</dc:creator>
</cp:coreProperties>
</file>